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6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BBD74-80B3-483D-B052-F78FFB08C7AF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0FB-D432-49DB-A8B1-7094B39E2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7" y="1547550"/>
            <a:ext cx="699232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6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385602"/>
            <a:ext cx="696374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547550"/>
            <a:ext cx="6963747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2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2016-09-20T06:11:18Z</dcterms:created>
  <dcterms:modified xsi:type="dcterms:W3CDTF">2016-09-20T06:13:19Z</dcterms:modified>
</cp:coreProperties>
</file>