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customXml/itemProps511.xml" ContentType="application/vnd.openxmlformats-officedocument.customXmlProperties+xml"/>
  <Override PartName="/customXml/itemProps512.xml" ContentType="application/vnd.openxmlformats-officedocument.customXmlProperties+xml"/>
  <Override PartName="/customXml/itemProps513.xml" ContentType="application/vnd.openxmlformats-officedocument.customXmlProperties+xml"/>
  <Override PartName="/customXml/itemProps514.xml" ContentType="application/vnd.openxmlformats-officedocument.customXmlProperties+xml"/>
  <Override PartName="/customXml/itemProps515.xml" ContentType="application/vnd.openxmlformats-officedocument.customXmlProperties+xml"/>
  <Override PartName="/customXml/itemProps516.xml" ContentType="application/vnd.openxmlformats-officedocument.customXmlProperties+xml"/>
  <Override PartName="/customXml/itemProps517.xml" ContentType="application/vnd.openxmlformats-officedocument.customXmlProperties+xml"/>
  <Override PartName="/customXml/itemProps518.xml" ContentType="application/vnd.openxmlformats-officedocument.customXmlProperties+xml"/>
  <Override PartName="/customXml/itemProps519.xml" ContentType="application/vnd.openxmlformats-officedocument.customXmlProperties+xml"/>
  <Override PartName="/customXml/itemProps520.xml" ContentType="application/vnd.openxmlformats-officedocument.customXmlProperties+xml"/>
  <Override PartName="/customXml/itemProps521.xml" ContentType="application/vnd.openxmlformats-officedocument.customXmlProperties+xml"/>
  <Override PartName="/customXml/itemProps522.xml" ContentType="application/vnd.openxmlformats-officedocument.customXmlProperties+xml"/>
  <Override PartName="/customXml/itemProps523.xml" ContentType="application/vnd.openxmlformats-officedocument.customXmlProperties+xml"/>
  <Override PartName="/customXml/itemProps524.xml" ContentType="application/vnd.openxmlformats-officedocument.customXmlProperties+xml"/>
  <Override PartName="/customXml/itemProps525.xml" ContentType="application/vnd.openxmlformats-officedocument.customXmlProperties+xml"/>
  <Override PartName="/customXml/itemProps526.xml" ContentType="application/vnd.openxmlformats-officedocument.customXmlProperties+xml"/>
  <Override PartName="/customXml/itemProps527.xml" ContentType="application/vnd.openxmlformats-officedocument.customXmlProperties+xml"/>
  <Override PartName="/customXml/itemProps528.xml" ContentType="application/vnd.openxmlformats-officedocument.customXmlProperties+xml"/>
  <Override PartName="/customXml/itemProps529.xml" ContentType="application/vnd.openxmlformats-officedocument.customXmlProperties+xml"/>
  <Override PartName="/customXml/itemProps530.xml" ContentType="application/vnd.openxmlformats-officedocument.customXmlProperties+xml"/>
  <Override PartName="/customXml/itemProps531.xml" ContentType="application/vnd.openxmlformats-officedocument.customXmlProperties+xml"/>
  <Override PartName="/customXml/itemProps532.xml" ContentType="application/vnd.openxmlformats-officedocument.customXmlProperties+xml"/>
  <Override PartName="/customXml/itemProps533.xml" ContentType="application/vnd.openxmlformats-officedocument.customXmlProperties+xml"/>
  <Override PartName="/customXml/itemProps534.xml" ContentType="application/vnd.openxmlformats-officedocument.customXmlProperties+xml"/>
  <Override PartName="/customXml/itemProps535.xml" ContentType="application/vnd.openxmlformats-officedocument.customXmlProperties+xml"/>
  <Override PartName="/customXml/itemProps536.xml" ContentType="application/vnd.openxmlformats-officedocument.customXmlProperties+xml"/>
  <Override PartName="/customXml/itemProps537.xml" ContentType="application/vnd.openxmlformats-officedocument.customXmlProperties+xml"/>
  <Override PartName="/customXml/itemProps538.xml" ContentType="application/vnd.openxmlformats-officedocument.customXmlProperties+xml"/>
  <Override PartName="/customXml/itemProps539.xml" ContentType="application/vnd.openxmlformats-officedocument.customXmlProperties+xml"/>
  <Override PartName="/customXml/itemProps540.xml" ContentType="application/vnd.openxmlformats-officedocument.customXmlProperties+xml"/>
  <Override PartName="/customXml/itemProps541.xml" ContentType="application/vnd.openxmlformats-officedocument.customXmlProperties+xml"/>
  <Override PartName="/customXml/itemProps542.xml" ContentType="application/vnd.openxmlformats-officedocument.customXmlProperties+xml"/>
  <Override PartName="/customXml/itemProps543.xml" ContentType="application/vnd.openxmlformats-officedocument.customXmlProperties+xml"/>
  <Override PartName="/customXml/itemProps544.xml" ContentType="application/vnd.openxmlformats-officedocument.customXmlProperties+xml"/>
  <Override PartName="/customXml/itemProps545.xml" ContentType="application/vnd.openxmlformats-officedocument.customXmlProperties+xml"/>
  <Override PartName="/customXml/itemProps546.xml" ContentType="application/vnd.openxmlformats-officedocument.customXmlProperties+xml"/>
  <Override PartName="/customXml/itemProps547.xml" ContentType="application/vnd.openxmlformats-officedocument.customXmlProperties+xml"/>
  <Override PartName="/customXml/itemProps548.xml" ContentType="application/vnd.openxmlformats-officedocument.customXmlProperties+xml"/>
  <Override PartName="/customXml/itemProps549.xml" ContentType="application/vnd.openxmlformats-officedocument.customXmlProperties+xml"/>
  <Override PartName="/customXml/itemProps550.xml" ContentType="application/vnd.openxmlformats-officedocument.customXmlProperties+xml"/>
  <Override PartName="/customXml/itemProps551.xml" ContentType="application/vnd.openxmlformats-officedocument.customXmlProperties+xml"/>
  <Override PartName="/customXml/itemProps552.xml" ContentType="application/vnd.openxmlformats-officedocument.customXmlProperties+xml"/>
  <Override PartName="/customXml/itemProps553.xml" ContentType="application/vnd.openxmlformats-officedocument.customXmlProperties+xml"/>
  <Override PartName="/customXml/itemProps554.xml" ContentType="application/vnd.openxmlformats-officedocument.customXmlProperties+xml"/>
  <Override PartName="/customXml/itemProps555.xml" ContentType="application/vnd.openxmlformats-officedocument.customXmlProperties+xml"/>
  <Override PartName="/customXml/itemProps556.xml" ContentType="application/vnd.openxmlformats-officedocument.customXmlProperties+xml"/>
  <Override PartName="/customXml/itemProps557.xml" ContentType="application/vnd.openxmlformats-officedocument.customXmlProperties+xml"/>
  <Override PartName="/customXml/itemProps558.xml" ContentType="application/vnd.openxmlformats-officedocument.customXmlProperties+xml"/>
  <Override PartName="/customXml/itemProps559.xml" ContentType="application/vnd.openxmlformats-officedocument.customXmlProperties+xml"/>
  <Override PartName="/customXml/itemProps560.xml" ContentType="application/vnd.openxmlformats-officedocument.customXmlProperties+xml"/>
  <Override PartName="/customXml/itemProps561.xml" ContentType="application/vnd.openxmlformats-officedocument.customXmlProperties+xml"/>
  <Override PartName="/customXml/itemProps562.xml" ContentType="application/vnd.openxmlformats-officedocument.customXmlProperties+xml"/>
  <Override PartName="/customXml/itemProps563.xml" ContentType="application/vnd.openxmlformats-officedocument.customXmlProperties+xml"/>
  <Override PartName="/customXml/itemProps564.xml" ContentType="application/vnd.openxmlformats-officedocument.customXmlProperties+xml"/>
  <Override PartName="/customXml/itemProps565.xml" ContentType="application/vnd.openxmlformats-officedocument.customXmlProperties+xml"/>
  <Override PartName="/customXml/itemProps566.xml" ContentType="application/vnd.openxmlformats-officedocument.customXmlProperties+xml"/>
  <Override PartName="/customXml/itemProps567.xml" ContentType="application/vnd.openxmlformats-officedocument.customXmlProperties+xml"/>
  <Override PartName="/customXml/itemProps568.xml" ContentType="application/vnd.openxmlformats-officedocument.customXmlProperties+xml"/>
  <Override PartName="/customXml/itemProps569.xml" ContentType="application/vnd.openxmlformats-officedocument.customXmlProperties+xml"/>
  <Override PartName="/customXml/itemProps570.xml" ContentType="application/vnd.openxmlformats-officedocument.customXmlProperties+xml"/>
  <Override PartName="/customXml/itemProps571.xml" ContentType="application/vnd.openxmlformats-officedocument.customXmlProperties+xml"/>
  <Override PartName="/customXml/itemProps572.xml" ContentType="application/vnd.openxmlformats-officedocument.customXmlProperties+xml"/>
  <Override PartName="/customXml/itemProps573.xml" ContentType="application/vnd.openxmlformats-officedocument.customXmlProperties+xml"/>
  <Override PartName="/customXml/itemProps574.xml" ContentType="application/vnd.openxmlformats-officedocument.customXmlProperties+xml"/>
  <Override PartName="/customXml/itemProps575.xml" ContentType="application/vnd.openxmlformats-officedocument.customXmlProperties+xml"/>
  <Override PartName="/customXml/itemProps576.xml" ContentType="application/vnd.openxmlformats-officedocument.customXmlProperties+xml"/>
  <Override PartName="/customXml/itemProps577.xml" ContentType="application/vnd.openxmlformats-officedocument.customXmlProperties+xml"/>
  <Override PartName="/customXml/itemProps578.xml" ContentType="application/vnd.openxmlformats-officedocument.customXmlProperties+xml"/>
  <Override PartName="/customXml/itemProps579.xml" ContentType="application/vnd.openxmlformats-officedocument.customXmlProperties+xml"/>
  <Override PartName="/customXml/itemProps580.xml" ContentType="application/vnd.openxmlformats-officedocument.customXmlProperties+xml"/>
  <Override PartName="/customXml/itemProps581.xml" ContentType="application/vnd.openxmlformats-officedocument.customXmlProperties+xml"/>
  <Override PartName="/customXml/itemProps582.xml" ContentType="application/vnd.openxmlformats-officedocument.customXmlProperties+xml"/>
  <Override PartName="/customXml/itemProps583.xml" ContentType="application/vnd.openxmlformats-officedocument.customXmlProperties+xml"/>
  <Override PartName="/customXml/itemProps584.xml" ContentType="application/vnd.openxmlformats-officedocument.customXmlProperties+xml"/>
  <Override PartName="/customXml/itemProps585.xml" ContentType="application/vnd.openxmlformats-officedocument.customXmlProperties+xml"/>
  <Override PartName="/customXml/itemProps586.xml" ContentType="application/vnd.openxmlformats-officedocument.customXmlProperties+xml"/>
  <Override PartName="/customXml/itemProps587.xml" ContentType="application/vnd.openxmlformats-officedocument.customXmlProperties+xml"/>
  <Override PartName="/customXml/itemProps588.xml" ContentType="application/vnd.openxmlformats-officedocument.customXmlProperties+xml"/>
  <Override PartName="/customXml/itemProps589.xml" ContentType="application/vnd.openxmlformats-officedocument.customXmlProperties+xml"/>
  <Override PartName="/customXml/itemProps590.xml" ContentType="application/vnd.openxmlformats-officedocument.customXmlProperties+xml"/>
  <Override PartName="/customXml/itemProps591.xml" ContentType="application/vnd.openxmlformats-officedocument.customXmlProperties+xml"/>
  <Override PartName="/customXml/itemProps592.xml" ContentType="application/vnd.openxmlformats-officedocument.customXmlProperties+xml"/>
  <Override PartName="/customXml/itemProps593.xml" ContentType="application/vnd.openxmlformats-officedocument.customXmlProperties+xml"/>
  <Override PartName="/customXml/itemProps594.xml" ContentType="application/vnd.openxmlformats-officedocument.customXmlProperties+xml"/>
  <Override PartName="/customXml/itemProps595.xml" ContentType="application/vnd.openxmlformats-officedocument.customXmlProperties+xml"/>
  <Override PartName="/customXml/itemProps596.xml" ContentType="application/vnd.openxmlformats-officedocument.customXmlProperties+xml"/>
  <Override PartName="/customXml/itemProps597.xml" ContentType="application/vnd.openxmlformats-officedocument.customXmlProperties+xml"/>
  <Override PartName="/customXml/itemProps598.xml" ContentType="application/vnd.openxmlformats-officedocument.customXmlProperties+xml"/>
  <Override PartName="/customXml/itemProps599.xml" ContentType="application/vnd.openxmlformats-officedocument.customXmlProperties+xml"/>
  <Override PartName="/customXml/itemProps600.xml" ContentType="application/vnd.openxmlformats-officedocument.customXmlProperties+xml"/>
  <Override PartName="/customXml/itemProps601.xml" ContentType="application/vnd.openxmlformats-officedocument.customXmlProperties+xml"/>
  <Override PartName="/customXml/itemProps602.xml" ContentType="application/vnd.openxmlformats-officedocument.customXmlProperties+xml"/>
  <Override PartName="/customXml/itemProps603.xml" ContentType="application/vnd.openxmlformats-officedocument.customXmlProperties+xml"/>
  <Override PartName="/customXml/itemProps604.xml" ContentType="application/vnd.openxmlformats-officedocument.customXmlProperties+xml"/>
  <Override PartName="/customXml/itemProps605.xml" ContentType="application/vnd.openxmlformats-officedocument.customXmlProperties+xml"/>
  <Override PartName="/customXml/itemProps606.xml" ContentType="application/vnd.openxmlformats-officedocument.customXmlProperties+xml"/>
  <Override PartName="/customXml/itemProps607.xml" ContentType="application/vnd.openxmlformats-officedocument.customXmlProperties+xml"/>
  <Override PartName="/customXml/itemProps608.xml" ContentType="application/vnd.openxmlformats-officedocument.customXmlProperties+xml"/>
  <Override PartName="/customXml/itemProps609.xml" ContentType="application/vnd.openxmlformats-officedocument.customXmlProperties+xml"/>
  <Override PartName="/customXml/itemProps610.xml" ContentType="application/vnd.openxmlformats-officedocument.customXmlProperties+xml"/>
  <Override PartName="/customXml/itemProps611.xml" ContentType="application/vnd.openxmlformats-officedocument.customXmlProperties+xml"/>
  <Override PartName="/customXml/itemProps612.xml" ContentType="application/vnd.openxmlformats-officedocument.customXmlProperties+xml"/>
  <Override PartName="/customXml/itemProps613.xml" ContentType="application/vnd.openxmlformats-officedocument.customXmlProperties+xml"/>
  <Override PartName="/customXml/itemProps614.xml" ContentType="application/vnd.openxmlformats-officedocument.customXmlProperties+xml"/>
  <Override PartName="/customXml/itemProps615.xml" ContentType="application/vnd.openxmlformats-officedocument.customXmlProperties+xml"/>
  <Override PartName="/customXml/itemProps616.xml" ContentType="application/vnd.openxmlformats-officedocument.customXmlProperties+xml"/>
  <Override PartName="/customXml/itemProps617.xml" ContentType="application/vnd.openxmlformats-officedocument.customXmlProperties+xml"/>
  <Override PartName="/customXml/itemProps618.xml" ContentType="application/vnd.openxmlformats-officedocument.customXmlProperties+xml"/>
  <Override PartName="/customXml/itemProps619.xml" ContentType="application/vnd.openxmlformats-officedocument.customXmlProperties+xml"/>
  <Override PartName="/customXml/itemProps620.xml" ContentType="application/vnd.openxmlformats-officedocument.customXmlProperties+xml"/>
  <Override PartName="/customXml/itemProps621.xml" ContentType="application/vnd.openxmlformats-officedocument.customXmlProperties+xml"/>
  <Override PartName="/customXml/itemProps622.xml" ContentType="application/vnd.openxmlformats-officedocument.customXmlProperties+xml"/>
  <Override PartName="/customXml/itemProps623.xml" ContentType="application/vnd.openxmlformats-officedocument.customXmlProperties+xml"/>
  <Override PartName="/customXml/itemProps624.xml" ContentType="application/vnd.openxmlformats-officedocument.customXmlProperties+xml"/>
  <Override PartName="/customXml/itemProps625.xml" ContentType="application/vnd.openxmlformats-officedocument.customXmlProperties+xml"/>
  <Override PartName="/customXml/itemProps626.xml" ContentType="application/vnd.openxmlformats-officedocument.customXmlProperties+xml"/>
  <Override PartName="/customXml/itemProps627.xml" ContentType="application/vnd.openxmlformats-officedocument.customXmlProperties+xml"/>
  <Override PartName="/customXml/itemProps628.xml" ContentType="application/vnd.openxmlformats-officedocument.customXmlProperties+xml"/>
  <Override PartName="/customXml/itemProps629.xml" ContentType="application/vnd.openxmlformats-officedocument.customXmlProperties+xml"/>
  <Override PartName="/customXml/itemProps630.xml" ContentType="application/vnd.openxmlformats-officedocument.customXmlProperties+xml"/>
  <Override PartName="/customXml/itemProps631.xml" ContentType="application/vnd.openxmlformats-officedocument.customXmlProperties+xml"/>
  <Override PartName="/customXml/itemProps632.xml" ContentType="application/vnd.openxmlformats-officedocument.customXmlProperties+xml"/>
  <Override PartName="/customXml/itemProps633.xml" ContentType="application/vnd.openxmlformats-officedocument.customXmlProperties+xml"/>
  <Override PartName="/customXml/itemProps634.xml" ContentType="application/vnd.openxmlformats-officedocument.customXmlProperties+xml"/>
  <Override PartName="/customXml/itemProps635.xml" ContentType="application/vnd.openxmlformats-officedocument.customXmlProperties+xml"/>
  <Override PartName="/customXml/itemProps636.xml" ContentType="application/vnd.openxmlformats-officedocument.customXmlProperties+xml"/>
  <Override PartName="/customXml/itemProps637.xml" ContentType="application/vnd.openxmlformats-officedocument.customXmlProperties+xml"/>
  <Override PartName="/customXml/itemProps638.xml" ContentType="application/vnd.openxmlformats-officedocument.customXmlProperties+xml"/>
  <Override PartName="/customXml/itemProps639.xml" ContentType="application/vnd.openxmlformats-officedocument.customXmlProperties+xml"/>
  <Override PartName="/customXml/itemProps640.xml" ContentType="application/vnd.openxmlformats-officedocument.customXmlProperties+xml"/>
  <Override PartName="/customXml/itemProps641.xml" ContentType="application/vnd.openxmlformats-officedocument.customXmlProperties+xml"/>
  <Override PartName="/customXml/itemProps642.xml" ContentType="application/vnd.openxmlformats-officedocument.customXmlProperties+xml"/>
  <Override PartName="/customXml/itemProps643.xml" ContentType="application/vnd.openxmlformats-officedocument.customXmlProperties+xml"/>
  <Override PartName="/customXml/itemProps644.xml" ContentType="application/vnd.openxmlformats-officedocument.customXmlProperties+xml"/>
  <Override PartName="/customXml/itemProps645.xml" ContentType="application/vnd.openxmlformats-officedocument.customXmlProperties+xml"/>
  <Override PartName="/customXml/itemProps646.xml" ContentType="application/vnd.openxmlformats-officedocument.customXmlProperties+xml"/>
  <Override PartName="/customXml/itemProps647.xml" ContentType="application/vnd.openxmlformats-officedocument.customXmlProperties+xml"/>
  <Override PartName="/customXml/itemProps648.xml" ContentType="application/vnd.openxmlformats-officedocument.customXmlProperties+xml"/>
  <Override PartName="/customXml/itemProps649.xml" ContentType="application/vnd.openxmlformats-officedocument.customXmlProperties+xml"/>
  <Override PartName="/customXml/itemProps650.xml" ContentType="application/vnd.openxmlformats-officedocument.customXmlProperties+xml"/>
  <Override PartName="/customXml/itemProps651.xml" ContentType="application/vnd.openxmlformats-officedocument.customXmlProperties+xml"/>
  <Override PartName="/customXml/itemProps652.xml" ContentType="application/vnd.openxmlformats-officedocument.customXmlProperties+xml"/>
  <Override PartName="/customXml/itemProps653.xml" ContentType="application/vnd.openxmlformats-officedocument.customXmlProperties+xml"/>
  <Override PartName="/customXml/itemProps654.xml" ContentType="application/vnd.openxmlformats-officedocument.customXmlProperties+xml"/>
  <Override PartName="/customXml/itemProps655.xml" ContentType="application/vnd.openxmlformats-officedocument.customXmlProperties+xml"/>
  <Override PartName="/customXml/itemProps656.xml" ContentType="application/vnd.openxmlformats-officedocument.customXmlProperties+xml"/>
  <Override PartName="/customXml/itemProps657.xml" ContentType="application/vnd.openxmlformats-officedocument.customXmlProperties+xml"/>
  <Override PartName="/customXml/itemProps658.xml" ContentType="application/vnd.openxmlformats-officedocument.customXmlProperties+xml"/>
  <Override PartName="/customXml/itemProps659.xml" ContentType="application/vnd.openxmlformats-officedocument.customXmlProperties+xml"/>
  <Override PartName="/customXml/itemProps660.xml" ContentType="application/vnd.openxmlformats-officedocument.customXmlProperties+xml"/>
  <Override PartName="/customXml/itemProps661.xml" ContentType="application/vnd.openxmlformats-officedocument.customXmlProperties+xml"/>
  <Override PartName="/customXml/itemProps662.xml" ContentType="application/vnd.openxmlformats-officedocument.customXmlProperties+xml"/>
  <Override PartName="/customXml/itemProps663.xml" ContentType="application/vnd.openxmlformats-officedocument.customXmlProperties+xml"/>
  <Override PartName="/customXml/itemProps664.xml" ContentType="application/vnd.openxmlformats-officedocument.customXmlProperties+xml"/>
  <Override PartName="/customXml/itemProps665.xml" ContentType="application/vnd.openxmlformats-officedocument.customXmlProperties+xml"/>
  <Override PartName="/customXml/itemProps666.xml" ContentType="application/vnd.openxmlformats-officedocument.customXmlProperties+xml"/>
  <Override PartName="/customXml/itemProps667.xml" ContentType="application/vnd.openxmlformats-officedocument.customXmlProperties+xml"/>
  <Override PartName="/customXml/itemProps668.xml" ContentType="application/vnd.openxmlformats-officedocument.customXmlProperties+xml"/>
  <Override PartName="/customXml/itemProps669.xml" ContentType="application/vnd.openxmlformats-officedocument.customXmlProperties+xml"/>
  <Override PartName="/customXml/itemProps670.xml" ContentType="application/vnd.openxmlformats-officedocument.customXmlProperties+xml"/>
  <Override PartName="/customXml/itemProps671.xml" ContentType="application/vnd.openxmlformats-officedocument.customXmlProperties+xml"/>
  <Override PartName="/customXml/itemProps672.xml" ContentType="application/vnd.openxmlformats-officedocument.customXmlProperties+xml"/>
  <Override PartName="/customXml/itemProps673.xml" ContentType="application/vnd.openxmlformats-officedocument.customXmlProperties+xml"/>
  <Override PartName="/customXml/itemProps674.xml" ContentType="application/vnd.openxmlformats-officedocument.customXmlProperties+xml"/>
  <Override PartName="/customXml/itemProps675.xml" ContentType="application/vnd.openxmlformats-officedocument.customXmlProperties+xml"/>
  <Override PartName="/customXml/itemProps676.xml" ContentType="application/vnd.openxmlformats-officedocument.customXmlProperties+xml"/>
  <Override PartName="/customXml/itemProps677.xml" ContentType="application/vnd.openxmlformats-officedocument.customXmlProperties+xml"/>
  <Override PartName="/customXml/itemProps678.xml" ContentType="application/vnd.openxmlformats-officedocument.customXmlProperties+xml"/>
  <Override PartName="/customXml/itemProps679.xml" ContentType="application/vnd.openxmlformats-officedocument.customXmlProperties+xml"/>
  <Override PartName="/customXml/itemProps680.xml" ContentType="application/vnd.openxmlformats-officedocument.customXmlProperties+xml"/>
  <Override PartName="/customXml/itemProps681.xml" ContentType="application/vnd.openxmlformats-officedocument.customXmlProperties+xml"/>
  <Override PartName="/customXml/itemProps682.xml" ContentType="application/vnd.openxmlformats-officedocument.customXmlProperties+xml"/>
  <Override PartName="/customXml/itemProps683.xml" ContentType="application/vnd.openxmlformats-officedocument.customXmlProperties+xml"/>
  <Override PartName="/customXml/itemProps684.xml" ContentType="application/vnd.openxmlformats-officedocument.customXmlProperties+xml"/>
  <Override PartName="/customXml/itemProps685.xml" ContentType="application/vnd.openxmlformats-officedocument.customXmlProperties+xml"/>
  <Override PartName="/customXml/itemProps686.xml" ContentType="application/vnd.openxmlformats-officedocument.customXmlProperties+xml"/>
  <Override PartName="/customXml/itemProps687.xml" ContentType="application/vnd.openxmlformats-officedocument.customXmlProperties+xml"/>
  <Override PartName="/customXml/itemProps688.xml" ContentType="application/vnd.openxmlformats-officedocument.customXmlProperties+xml"/>
  <Override PartName="/customXml/itemProps689.xml" ContentType="application/vnd.openxmlformats-officedocument.customXmlProperties+xml"/>
  <Override PartName="/customXml/itemProps690.xml" ContentType="application/vnd.openxmlformats-officedocument.customXmlProperties+xml"/>
  <Override PartName="/customXml/itemProps691.xml" ContentType="application/vnd.openxmlformats-officedocument.customXmlProperties+xml"/>
  <Override PartName="/customXml/itemProps692.xml" ContentType="application/vnd.openxmlformats-officedocument.customXmlProperties+xml"/>
  <Override PartName="/customXml/itemProps693.xml" ContentType="application/vnd.openxmlformats-officedocument.customXmlProperties+xml"/>
  <Override PartName="/customXml/itemProps694.xml" ContentType="application/vnd.openxmlformats-officedocument.customXmlProperties+xml"/>
  <Override PartName="/customXml/itemProps695.xml" ContentType="application/vnd.openxmlformats-officedocument.customXmlProperties+xml"/>
  <Override PartName="/customXml/itemProps696.xml" ContentType="application/vnd.openxmlformats-officedocument.customXmlProperties+xml"/>
  <Override PartName="/customXml/itemProps697.xml" ContentType="application/vnd.openxmlformats-officedocument.customXmlProperties+xml"/>
  <Override PartName="/customXml/itemProps698.xml" ContentType="application/vnd.openxmlformats-officedocument.customXmlProperties+xml"/>
  <Override PartName="/customXml/itemProps699.xml" ContentType="application/vnd.openxmlformats-officedocument.customXmlProperties+xml"/>
  <Override PartName="/customXml/itemProps700.xml" ContentType="application/vnd.openxmlformats-officedocument.customXmlProperties+xml"/>
  <Override PartName="/customXml/itemProps701.xml" ContentType="application/vnd.openxmlformats-officedocument.customXmlProperties+xml"/>
  <Override PartName="/customXml/itemProps702.xml" ContentType="application/vnd.openxmlformats-officedocument.customXmlProperties+xml"/>
  <Override PartName="/customXml/itemProps703.xml" ContentType="application/vnd.openxmlformats-officedocument.customXmlProperties+xml"/>
  <Override PartName="/customXml/itemProps704.xml" ContentType="application/vnd.openxmlformats-officedocument.customXmlProperties+xml"/>
  <Override PartName="/customXml/itemProps705.xml" ContentType="application/vnd.openxmlformats-officedocument.customXmlProperties+xml"/>
  <Override PartName="/customXml/itemProps70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707"/>
  </p:sldMasterIdLst>
  <p:notesMasterIdLst>
    <p:notesMasterId r:id="rId714"/>
  </p:notesMasterIdLst>
  <p:handoutMasterIdLst>
    <p:handoutMasterId r:id="rId715"/>
  </p:handoutMasterIdLst>
  <p:sldIdLst>
    <p:sldId id="323" r:id="rId708"/>
    <p:sldId id="318" r:id="rId709"/>
    <p:sldId id="319" r:id="rId710"/>
    <p:sldId id="322" r:id="rId711"/>
    <p:sldId id="317" r:id="rId712"/>
    <p:sldId id="321" r:id="rId713"/>
  </p:sldIdLst>
  <p:sldSz cx="12192000" cy="6858000"/>
  <p:notesSz cx="7315200" cy="9601200"/>
  <p:custDataLst>
    <p:tags r:id="rId7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000"/>
    <a:srgbClr val="D6A300"/>
    <a:srgbClr val="C00000"/>
    <a:srgbClr val="DB7E03"/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5501" autoAdjust="0"/>
  </p:normalViewPr>
  <p:slideViewPr>
    <p:cSldViewPr snapToGrid="0">
      <p:cViewPr>
        <p:scale>
          <a:sx n="63" d="100"/>
          <a:sy n="63" d="100"/>
        </p:scale>
        <p:origin x="-114" y="-3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671" Type="http://schemas.openxmlformats.org/officeDocument/2006/relationships/customXml" Target="../customXml/item671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openxmlformats.org/officeDocument/2006/relationships/customXml" Target="../customXml/item366.xml"/><Relationship Id="rId531" Type="http://schemas.openxmlformats.org/officeDocument/2006/relationships/customXml" Target="../customXml/item531.xml"/><Relationship Id="rId573" Type="http://schemas.openxmlformats.org/officeDocument/2006/relationships/customXml" Target="../customXml/item573.xml"/><Relationship Id="rId629" Type="http://schemas.openxmlformats.org/officeDocument/2006/relationships/customXml" Target="../customXml/item629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640" Type="http://schemas.openxmlformats.org/officeDocument/2006/relationships/customXml" Target="../customXml/item640.xml"/><Relationship Id="rId682" Type="http://schemas.openxmlformats.org/officeDocument/2006/relationships/customXml" Target="../customXml/item682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42" Type="http://schemas.openxmlformats.org/officeDocument/2006/relationships/customXml" Target="../customXml/item542.xml"/><Relationship Id="rId584" Type="http://schemas.openxmlformats.org/officeDocument/2006/relationships/customXml" Target="../customXml/item584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44" Type="http://schemas.openxmlformats.org/officeDocument/2006/relationships/customXml" Target="../customXml/item444.xml"/><Relationship Id="rId486" Type="http://schemas.openxmlformats.org/officeDocument/2006/relationships/customXml" Target="../customXml/item486.xml"/><Relationship Id="rId651" Type="http://schemas.openxmlformats.org/officeDocument/2006/relationships/customXml" Target="../customXml/item651.xml"/><Relationship Id="rId693" Type="http://schemas.openxmlformats.org/officeDocument/2006/relationships/customXml" Target="../customXml/item693.xml"/><Relationship Id="rId707" Type="http://schemas.openxmlformats.org/officeDocument/2006/relationships/slideMaster" Target="slideMasters/slideMaster1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46" Type="http://schemas.openxmlformats.org/officeDocument/2006/relationships/customXml" Target="../customXml/item346.xml"/><Relationship Id="rId388" Type="http://schemas.openxmlformats.org/officeDocument/2006/relationships/customXml" Target="../customXml/item388.xml"/><Relationship Id="rId511" Type="http://schemas.openxmlformats.org/officeDocument/2006/relationships/customXml" Target="../customXml/item511.xml"/><Relationship Id="rId553" Type="http://schemas.openxmlformats.org/officeDocument/2006/relationships/customXml" Target="../customXml/item553.xml"/><Relationship Id="rId609" Type="http://schemas.openxmlformats.org/officeDocument/2006/relationships/customXml" Target="../customXml/item60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595" Type="http://schemas.openxmlformats.org/officeDocument/2006/relationships/customXml" Target="../customXml/item595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497" Type="http://schemas.openxmlformats.org/officeDocument/2006/relationships/customXml" Target="../customXml/item497.xml"/><Relationship Id="rId620" Type="http://schemas.openxmlformats.org/officeDocument/2006/relationships/customXml" Target="../customXml/item620.xml"/><Relationship Id="rId662" Type="http://schemas.openxmlformats.org/officeDocument/2006/relationships/customXml" Target="../customXml/item662.xml"/><Relationship Id="rId718" Type="http://schemas.openxmlformats.org/officeDocument/2006/relationships/viewProps" Target="viewProps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357" Type="http://schemas.openxmlformats.org/officeDocument/2006/relationships/customXml" Target="../customXml/item357.xml"/><Relationship Id="rId522" Type="http://schemas.openxmlformats.org/officeDocument/2006/relationships/customXml" Target="../customXml/item522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399" Type="http://schemas.openxmlformats.org/officeDocument/2006/relationships/customXml" Target="../customXml/item399.xml"/><Relationship Id="rId564" Type="http://schemas.openxmlformats.org/officeDocument/2006/relationships/customXml" Target="../customXml/item564.xml"/><Relationship Id="rId259" Type="http://schemas.openxmlformats.org/officeDocument/2006/relationships/customXml" Target="../customXml/item259.xml"/><Relationship Id="rId424" Type="http://schemas.openxmlformats.org/officeDocument/2006/relationships/customXml" Target="../customXml/item424.xml"/><Relationship Id="rId466" Type="http://schemas.openxmlformats.org/officeDocument/2006/relationships/customXml" Target="../customXml/item466.xml"/><Relationship Id="rId631" Type="http://schemas.openxmlformats.org/officeDocument/2006/relationships/customXml" Target="../customXml/item631.xml"/><Relationship Id="rId673" Type="http://schemas.openxmlformats.org/officeDocument/2006/relationships/customXml" Target="../customXml/item673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575" Type="http://schemas.openxmlformats.org/officeDocument/2006/relationships/customXml" Target="../customXml/item575.xml"/><Relationship Id="rId172" Type="http://schemas.openxmlformats.org/officeDocument/2006/relationships/customXml" Target="../customXml/item172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477" Type="http://schemas.openxmlformats.org/officeDocument/2006/relationships/customXml" Target="../customXml/item477.xml"/><Relationship Id="rId600" Type="http://schemas.openxmlformats.org/officeDocument/2006/relationships/customXml" Target="../customXml/item600.xml"/><Relationship Id="rId642" Type="http://schemas.openxmlformats.org/officeDocument/2006/relationships/customXml" Target="../customXml/item642.xml"/><Relationship Id="rId684" Type="http://schemas.openxmlformats.org/officeDocument/2006/relationships/customXml" Target="../customXml/item684.xml"/><Relationship Id="rId281" Type="http://schemas.openxmlformats.org/officeDocument/2006/relationships/customXml" Target="../customXml/item281.xml"/><Relationship Id="rId337" Type="http://schemas.openxmlformats.org/officeDocument/2006/relationships/customXml" Target="../customXml/item337.xml"/><Relationship Id="rId502" Type="http://schemas.openxmlformats.org/officeDocument/2006/relationships/customXml" Target="../customXml/item502.xml"/><Relationship Id="rId34" Type="http://schemas.openxmlformats.org/officeDocument/2006/relationships/customXml" Target="../customXml/item34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44" Type="http://schemas.openxmlformats.org/officeDocument/2006/relationships/customXml" Target="../customXml/item544.xml"/><Relationship Id="rId586" Type="http://schemas.openxmlformats.org/officeDocument/2006/relationships/customXml" Target="../customXml/item586.xml"/><Relationship Id="rId7" Type="http://schemas.openxmlformats.org/officeDocument/2006/relationships/customXml" Target="../customXml/item7.xml"/><Relationship Id="rId183" Type="http://schemas.openxmlformats.org/officeDocument/2006/relationships/customXml" Target="../customXml/item183.xml"/><Relationship Id="rId239" Type="http://schemas.openxmlformats.org/officeDocument/2006/relationships/customXml" Target="../customXml/item239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446" Type="http://schemas.openxmlformats.org/officeDocument/2006/relationships/customXml" Target="../customXml/item446.xml"/><Relationship Id="rId611" Type="http://schemas.openxmlformats.org/officeDocument/2006/relationships/customXml" Target="../customXml/item611.xml"/><Relationship Id="rId653" Type="http://schemas.openxmlformats.org/officeDocument/2006/relationships/customXml" Target="../customXml/item653.xml"/><Relationship Id="rId250" Type="http://schemas.openxmlformats.org/officeDocument/2006/relationships/customXml" Target="../customXml/item250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488" Type="http://schemas.openxmlformats.org/officeDocument/2006/relationships/customXml" Target="../customXml/item488.xml"/><Relationship Id="rId695" Type="http://schemas.openxmlformats.org/officeDocument/2006/relationships/customXml" Target="../customXml/item695.xml"/><Relationship Id="rId709" Type="http://schemas.openxmlformats.org/officeDocument/2006/relationships/slide" Target="slides/slide2.xml"/><Relationship Id="rId45" Type="http://schemas.openxmlformats.org/officeDocument/2006/relationships/customXml" Target="../customXml/item45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13" Type="http://schemas.openxmlformats.org/officeDocument/2006/relationships/customXml" Target="../customXml/item513.xml"/><Relationship Id="rId555" Type="http://schemas.openxmlformats.org/officeDocument/2006/relationships/customXml" Target="../customXml/item555.xml"/><Relationship Id="rId597" Type="http://schemas.openxmlformats.org/officeDocument/2006/relationships/customXml" Target="../customXml/item597.xml"/><Relationship Id="rId720" Type="http://schemas.openxmlformats.org/officeDocument/2006/relationships/tableStyles" Target="tableStyles.xml"/><Relationship Id="rId152" Type="http://schemas.openxmlformats.org/officeDocument/2006/relationships/customXml" Target="../customXml/item15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457" Type="http://schemas.openxmlformats.org/officeDocument/2006/relationships/customXml" Target="../customXml/item457.xml"/><Relationship Id="rId622" Type="http://schemas.openxmlformats.org/officeDocument/2006/relationships/customXml" Target="../customXml/item622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664" Type="http://schemas.openxmlformats.org/officeDocument/2006/relationships/customXml" Target="../customXml/item664.xml"/><Relationship Id="rId14" Type="http://schemas.openxmlformats.org/officeDocument/2006/relationships/customXml" Target="../customXml/item14.xml"/><Relationship Id="rId56" Type="http://schemas.openxmlformats.org/officeDocument/2006/relationships/customXml" Target="../customXml/item56.xml"/><Relationship Id="rId317" Type="http://schemas.openxmlformats.org/officeDocument/2006/relationships/customXml" Target="../customXml/item317.xml"/><Relationship Id="rId359" Type="http://schemas.openxmlformats.org/officeDocument/2006/relationships/customXml" Target="../customXml/item359.xml"/><Relationship Id="rId524" Type="http://schemas.openxmlformats.org/officeDocument/2006/relationships/customXml" Target="../customXml/item524.xml"/><Relationship Id="rId566" Type="http://schemas.openxmlformats.org/officeDocument/2006/relationships/customXml" Target="../customXml/item566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63" Type="http://schemas.openxmlformats.org/officeDocument/2006/relationships/customXml" Target="../customXml/item163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426" Type="http://schemas.openxmlformats.org/officeDocument/2006/relationships/customXml" Target="../customXml/item426.xml"/><Relationship Id="rId633" Type="http://schemas.openxmlformats.org/officeDocument/2006/relationships/customXml" Target="../customXml/item633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675" Type="http://schemas.openxmlformats.org/officeDocument/2006/relationships/customXml" Target="../customXml/item675.xml"/><Relationship Id="rId25" Type="http://schemas.openxmlformats.org/officeDocument/2006/relationships/customXml" Target="../customXml/item25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577" Type="http://schemas.openxmlformats.org/officeDocument/2006/relationships/customXml" Target="../customXml/item577.xml"/><Relationship Id="rId700" Type="http://schemas.openxmlformats.org/officeDocument/2006/relationships/customXml" Target="../customXml/item700.xml"/><Relationship Id="rId132" Type="http://schemas.openxmlformats.org/officeDocument/2006/relationships/customXml" Target="../customXml/item13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602" Type="http://schemas.openxmlformats.org/officeDocument/2006/relationships/customXml" Target="../customXml/item602.xml"/><Relationship Id="rId241" Type="http://schemas.openxmlformats.org/officeDocument/2006/relationships/customXml" Target="../customXml/item241.xml"/><Relationship Id="rId437" Type="http://schemas.openxmlformats.org/officeDocument/2006/relationships/customXml" Target="../customXml/item437.xml"/><Relationship Id="rId479" Type="http://schemas.openxmlformats.org/officeDocument/2006/relationships/customXml" Target="../customXml/item479.xml"/><Relationship Id="rId644" Type="http://schemas.openxmlformats.org/officeDocument/2006/relationships/customXml" Target="../customXml/item644.xml"/><Relationship Id="rId686" Type="http://schemas.openxmlformats.org/officeDocument/2006/relationships/customXml" Target="../customXml/item686.xml"/><Relationship Id="rId36" Type="http://schemas.openxmlformats.org/officeDocument/2006/relationships/customXml" Target="../customXml/item36.xml"/><Relationship Id="rId283" Type="http://schemas.openxmlformats.org/officeDocument/2006/relationships/customXml" Target="../customXml/item283.xml"/><Relationship Id="rId339" Type="http://schemas.openxmlformats.org/officeDocument/2006/relationships/customXml" Target="../customXml/item339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546" Type="http://schemas.openxmlformats.org/officeDocument/2006/relationships/customXml" Target="../customXml/item546.xml"/><Relationship Id="rId711" Type="http://schemas.openxmlformats.org/officeDocument/2006/relationships/slide" Target="slides/slide4.xml"/><Relationship Id="rId78" Type="http://schemas.openxmlformats.org/officeDocument/2006/relationships/customXml" Target="../customXml/item78.xml"/><Relationship Id="rId101" Type="http://schemas.openxmlformats.org/officeDocument/2006/relationships/customXml" Target="../customXml/item101.xml"/><Relationship Id="rId143" Type="http://schemas.openxmlformats.org/officeDocument/2006/relationships/customXml" Target="../customXml/item143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406" Type="http://schemas.openxmlformats.org/officeDocument/2006/relationships/customXml" Target="../customXml/item406.xml"/><Relationship Id="rId588" Type="http://schemas.openxmlformats.org/officeDocument/2006/relationships/customXml" Target="../customXml/item588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448" Type="http://schemas.openxmlformats.org/officeDocument/2006/relationships/customXml" Target="../customXml/item448.xml"/><Relationship Id="rId613" Type="http://schemas.openxmlformats.org/officeDocument/2006/relationships/customXml" Target="../customXml/item613.xml"/><Relationship Id="rId655" Type="http://schemas.openxmlformats.org/officeDocument/2006/relationships/customXml" Target="../customXml/item655.xml"/><Relationship Id="rId697" Type="http://schemas.openxmlformats.org/officeDocument/2006/relationships/customXml" Target="../customXml/item697.xml"/><Relationship Id="rId252" Type="http://schemas.openxmlformats.org/officeDocument/2006/relationships/customXml" Target="../customXml/item252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47" Type="http://schemas.openxmlformats.org/officeDocument/2006/relationships/customXml" Target="../customXml/item47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557" Type="http://schemas.openxmlformats.org/officeDocument/2006/relationships/customXml" Target="../customXml/item557.xml"/><Relationship Id="rId599" Type="http://schemas.openxmlformats.org/officeDocument/2006/relationships/customXml" Target="../customXml/item599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459" Type="http://schemas.openxmlformats.org/officeDocument/2006/relationships/customXml" Target="../customXml/item459.xml"/><Relationship Id="rId624" Type="http://schemas.openxmlformats.org/officeDocument/2006/relationships/customXml" Target="../customXml/item624.xml"/><Relationship Id="rId666" Type="http://schemas.openxmlformats.org/officeDocument/2006/relationships/customXml" Target="../customXml/item666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63" Type="http://schemas.openxmlformats.org/officeDocument/2006/relationships/customXml" Target="../customXml/item263.xml"/><Relationship Id="rId319" Type="http://schemas.openxmlformats.org/officeDocument/2006/relationships/customXml" Target="../customXml/item319.xml"/><Relationship Id="rId470" Type="http://schemas.openxmlformats.org/officeDocument/2006/relationships/customXml" Target="../customXml/item470.xml"/><Relationship Id="rId526" Type="http://schemas.openxmlformats.org/officeDocument/2006/relationships/customXml" Target="../customXml/item526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568" Type="http://schemas.openxmlformats.org/officeDocument/2006/relationships/customXml" Target="../customXml/item568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428" Type="http://schemas.openxmlformats.org/officeDocument/2006/relationships/customXml" Target="../customXml/item428.xml"/><Relationship Id="rId635" Type="http://schemas.openxmlformats.org/officeDocument/2006/relationships/customXml" Target="../customXml/item635.xml"/><Relationship Id="rId677" Type="http://schemas.openxmlformats.org/officeDocument/2006/relationships/customXml" Target="../customXml/item677.xml"/><Relationship Id="rId232" Type="http://schemas.openxmlformats.org/officeDocument/2006/relationships/customXml" Target="../customXml/item232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702" Type="http://schemas.openxmlformats.org/officeDocument/2006/relationships/customXml" Target="../customXml/item702.xml"/><Relationship Id="rId27" Type="http://schemas.openxmlformats.org/officeDocument/2006/relationships/customXml" Target="../customXml/item27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537" Type="http://schemas.openxmlformats.org/officeDocument/2006/relationships/customXml" Target="../customXml/item537.xml"/><Relationship Id="rId579" Type="http://schemas.openxmlformats.org/officeDocument/2006/relationships/customXml" Target="../customXml/item579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41" Type="http://schemas.openxmlformats.org/officeDocument/2006/relationships/customXml" Target="../customXml/item341.xml"/><Relationship Id="rId383" Type="http://schemas.openxmlformats.org/officeDocument/2006/relationships/customXml" Target="../customXml/item383.xml"/><Relationship Id="rId439" Type="http://schemas.openxmlformats.org/officeDocument/2006/relationships/customXml" Target="../customXml/item439.xml"/><Relationship Id="rId590" Type="http://schemas.openxmlformats.org/officeDocument/2006/relationships/customXml" Target="../customXml/item590.xml"/><Relationship Id="rId604" Type="http://schemas.openxmlformats.org/officeDocument/2006/relationships/customXml" Target="../customXml/item604.xml"/><Relationship Id="rId646" Type="http://schemas.openxmlformats.org/officeDocument/2006/relationships/customXml" Target="../customXml/item646.xml"/><Relationship Id="rId201" Type="http://schemas.openxmlformats.org/officeDocument/2006/relationships/customXml" Target="../customXml/item201.xml"/><Relationship Id="rId243" Type="http://schemas.openxmlformats.org/officeDocument/2006/relationships/customXml" Target="../customXml/item243.xml"/><Relationship Id="rId285" Type="http://schemas.openxmlformats.org/officeDocument/2006/relationships/customXml" Target="../customXml/item285.xml"/><Relationship Id="rId450" Type="http://schemas.openxmlformats.org/officeDocument/2006/relationships/customXml" Target="../customXml/item450.xml"/><Relationship Id="rId506" Type="http://schemas.openxmlformats.org/officeDocument/2006/relationships/customXml" Target="../customXml/item506.xml"/><Relationship Id="rId688" Type="http://schemas.openxmlformats.org/officeDocument/2006/relationships/customXml" Target="../customXml/item688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492" Type="http://schemas.openxmlformats.org/officeDocument/2006/relationships/customXml" Target="../customXml/item492.xml"/><Relationship Id="rId548" Type="http://schemas.openxmlformats.org/officeDocument/2006/relationships/customXml" Target="../customXml/item548.xml"/><Relationship Id="rId713" Type="http://schemas.openxmlformats.org/officeDocument/2006/relationships/slide" Target="slides/slide6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87" Type="http://schemas.openxmlformats.org/officeDocument/2006/relationships/customXml" Target="../customXml/item187.xml"/><Relationship Id="rId352" Type="http://schemas.openxmlformats.org/officeDocument/2006/relationships/customXml" Target="../customXml/item352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615" Type="http://schemas.openxmlformats.org/officeDocument/2006/relationships/customXml" Target="../customXml/item615.xml"/><Relationship Id="rId212" Type="http://schemas.openxmlformats.org/officeDocument/2006/relationships/customXml" Target="../customXml/item212.xml"/><Relationship Id="rId254" Type="http://schemas.openxmlformats.org/officeDocument/2006/relationships/customXml" Target="../customXml/item254.xml"/><Relationship Id="rId657" Type="http://schemas.openxmlformats.org/officeDocument/2006/relationships/customXml" Target="../customXml/item657.xml"/><Relationship Id="rId699" Type="http://schemas.openxmlformats.org/officeDocument/2006/relationships/customXml" Target="../customXml/item699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96" Type="http://schemas.openxmlformats.org/officeDocument/2006/relationships/customXml" Target="../customXml/item296.xml"/><Relationship Id="rId461" Type="http://schemas.openxmlformats.org/officeDocument/2006/relationships/customXml" Target="../customXml/item461.xml"/><Relationship Id="rId517" Type="http://schemas.openxmlformats.org/officeDocument/2006/relationships/customXml" Target="../customXml/item517.xml"/><Relationship Id="rId559" Type="http://schemas.openxmlformats.org/officeDocument/2006/relationships/customXml" Target="../customXml/item559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63" Type="http://schemas.openxmlformats.org/officeDocument/2006/relationships/customXml" Target="../customXml/item363.xml"/><Relationship Id="rId419" Type="http://schemas.openxmlformats.org/officeDocument/2006/relationships/customXml" Target="../customXml/item419.xml"/><Relationship Id="rId570" Type="http://schemas.openxmlformats.org/officeDocument/2006/relationships/customXml" Target="../customXml/item570.xml"/><Relationship Id="rId626" Type="http://schemas.openxmlformats.org/officeDocument/2006/relationships/customXml" Target="../customXml/item626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668" Type="http://schemas.openxmlformats.org/officeDocument/2006/relationships/customXml" Target="../customXml/item668.xml"/><Relationship Id="rId18" Type="http://schemas.openxmlformats.org/officeDocument/2006/relationships/customXml" Target="../customXml/item18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528" Type="http://schemas.openxmlformats.org/officeDocument/2006/relationships/customXml" Target="../customXml/item528.xml"/><Relationship Id="rId125" Type="http://schemas.openxmlformats.org/officeDocument/2006/relationships/customXml" Target="../customXml/item125.xml"/><Relationship Id="rId167" Type="http://schemas.openxmlformats.org/officeDocument/2006/relationships/customXml" Target="../customXml/item167.xml"/><Relationship Id="rId332" Type="http://schemas.openxmlformats.org/officeDocument/2006/relationships/customXml" Target="../customXml/item332.xml"/><Relationship Id="rId374" Type="http://schemas.openxmlformats.org/officeDocument/2006/relationships/customXml" Target="../customXml/item374.xml"/><Relationship Id="rId581" Type="http://schemas.openxmlformats.org/officeDocument/2006/relationships/customXml" Target="../customXml/item581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637" Type="http://schemas.openxmlformats.org/officeDocument/2006/relationships/customXml" Target="../customXml/item637.xml"/><Relationship Id="rId679" Type="http://schemas.openxmlformats.org/officeDocument/2006/relationships/customXml" Target="../customXml/item679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76" Type="http://schemas.openxmlformats.org/officeDocument/2006/relationships/customXml" Target="../customXml/item276.xml"/><Relationship Id="rId441" Type="http://schemas.openxmlformats.org/officeDocument/2006/relationships/customXml" Target="../customXml/item441.xml"/><Relationship Id="rId483" Type="http://schemas.openxmlformats.org/officeDocument/2006/relationships/customXml" Target="../customXml/item483.xml"/><Relationship Id="rId539" Type="http://schemas.openxmlformats.org/officeDocument/2006/relationships/customXml" Target="../customXml/item539.xml"/><Relationship Id="rId690" Type="http://schemas.openxmlformats.org/officeDocument/2006/relationships/customXml" Target="../customXml/item690.xml"/><Relationship Id="rId704" Type="http://schemas.openxmlformats.org/officeDocument/2006/relationships/customXml" Target="../customXml/item704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43" Type="http://schemas.openxmlformats.org/officeDocument/2006/relationships/customXml" Target="../customXml/item343.xml"/><Relationship Id="rId550" Type="http://schemas.openxmlformats.org/officeDocument/2006/relationships/customXml" Target="../customXml/item550.xml"/><Relationship Id="rId82" Type="http://schemas.openxmlformats.org/officeDocument/2006/relationships/customXml" Target="../customXml/item82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592" Type="http://schemas.openxmlformats.org/officeDocument/2006/relationships/customXml" Target="../customXml/item592.xml"/><Relationship Id="rId606" Type="http://schemas.openxmlformats.org/officeDocument/2006/relationships/customXml" Target="../customXml/item606.xml"/><Relationship Id="rId648" Type="http://schemas.openxmlformats.org/officeDocument/2006/relationships/customXml" Target="../customXml/item648.xml"/><Relationship Id="rId245" Type="http://schemas.openxmlformats.org/officeDocument/2006/relationships/customXml" Target="../customXml/item245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52" Type="http://schemas.openxmlformats.org/officeDocument/2006/relationships/customXml" Target="../customXml/item452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715" Type="http://schemas.openxmlformats.org/officeDocument/2006/relationships/handoutMaster" Target="handoutMasters/handoutMaster1.xml"/><Relationship Id="rId105" Type="http://schemas.openxmlformats.org/officeDocument/2006/relationships/customXml" Target="../customXml/item105.xml"/><Relationship Id="rId147" Type="http://schemas.openxmlformats.org/officeDocument/2006/relationships/customXml" Target="../customXml/item147.xml"/><Relationship Id="rId312" Type="http://schemas.openxmlformats.org/officeDocument/2006/relationships/customXml" Target="../customXml/item312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customXml" Target="../customXml/item375.xml"/><Relationship Id="rId396" Type="http://schemas.openxmlformats.org/officeDocument/2006/relationships/customXml" Target="../customXml/item396.xml"/><Relationship Id="rId561" Type="http://schemas.openxmlformats.org/officeDocument/2006/relationships/customXml" Target="../customXml/item561.xml"/><Relationship Id="rId582" Type="http://schemas.openxmlformats.org/officeDocument/2006/relationships/customXml" Target="../customXml/item582.xml"/><Relationship Id="rId617" Type="http://schemas.openxmlformats.org/officeDocument/2006/relationships/customXml" Target="../customXml/item617.xml"/><Relationship Id="rId638" Type="http://schemas.openxmlformats.org/officeDocument/2006/relationships/customXml" Target="../customXml/item638.xml"/><Relationship Id="rId659" Type="http://schemas.openxmlformats.org/officeDocument/2006/relationships/customXml" Target="../customXml/item65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400" Type="http://schemas.openxmlformats.org/officeDocument/2006/relationships/customXml" Target="../customXml/item400.xml"/><Relationship Id="rId421" Type="http://schemas.openxmlformats.org/officeDocument/2006/relationships/customXml" Target="../customXml/item421.xml"/><Relationship Id="rId442" Type="http://schemas.openxmlformats.org/officeDocument/2006/relationships/customXml" Target="../customXml/item442.xml"/><Relationship Id="rId463" Type="http://schemas.openxmlformats.org/officeDocument/2006/relationships/customXml" Target="../customXml/item463.xml"/><Relationship Id="rId484" Type="http://schemas.openxmlformats.org/officeDocument/2006/relationships/customXml" Target="../customXml/item484.xml"/><Relationship Id="rId519" Type="http://schemas.openxmlformats.org/officeDocument/2006/relationships/customXml" Target="../customXml/item519.xml"/><Relationship Id="rId670" Type="http://schemas.openxmlformats.org/officeDocument/2006/relationships/customXml" Target="../customXml/item670.xml"/><Relationship Id="rId705" Type="http://schemas.openxmlformats.org/officeDocument/2006/relationships/customXml" Target="../customXml/item705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530" Type="http://schemas.openxmlformats.org/officeDocument/2006/relationships/customXml" Target="../customXml/item530.xml"/><Relationship Id="rId691" Type="http://schemas.openxmlformats.org/officeDocument/2006/relationships/customXml" Target="../customXml/item69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customXml" Target="../customXml/item365.xml"/><Relationship Id="rId386" Type="http://schemas.openxmlformats.org/officeDocument/2006/relationships/customXml" Target="../customXml/item386.xml"/><Relationship Id="rId551" Type="http://schemas.openxmlformats.org/officeDocument/2006/relationships/customXml" Target="../customXml/item551.xml"/><Relationship Id="rId572" Type="http://schemas.openxmlformats.org/officeDocument/2006/relationships/customXml" Target="../customXml/item572.xml"/><Relationship Id="rId593" Type="http://schemas.openxmlformats.org/officeDocument/2006/relationships/customXml" Target="../customXml/item593.xml"/><Relationship Id="rId607" Type="http://schemas.openxmlformats.org/officeDocument/2006/relationships/customXml" Target="../customXml/item607.xml"/><Relationship Id="rId628" Type="http://schemas.openxmlformats.org/officeDocument/2006/relationships/customXml" Target="../customXml/item628.xml"/><Relationship Id="rId649" Type="http://schemas.openxmlformats.org/officeDocument/2006/relationships/customXml" Target="../customXml/item64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32" Type="http://schemas.openxmlformats.org/officeDocument/2006/relationships/customXml" Target="../customXml/item432.xml"/><Relationship Id="rId453" Type="http://schemas.openxmlformats.org/officeDocument/2006/relationships/customXml" Target="../customXml/item453.xml"/><Relationship Id="rId474" Type="http://schemas.openxmlformats.org/officeDocument/2006/relationships/customXml" Target="../customXml/item474.xml"/><Relationship Id="rId509" Type="http://schemas.openxmlformats.org/officeDocument/2006/relationships/customXml" Target="../customXml/item509.xml"/><Relationship Id="rId660" Type="http://schemas.openxmlformats.org/officeDocument/2006/relationships/customXml" Target="../customXml/item660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495" Type="http://schemas.openxmlformats.org/officeDocument/2006/relationships/customXml" Target="../customXml/item495.xml"/><Relationship Id="rId681" Type="http://schemas.openxmlformats.org/officeDocument/2006/relationships/customXml" Target="../customXml/item681.xml"/><Relationship Id="rId716" Type="http://schemas.openxmlformats.org/officeDocument/2006/relationships/tags" Target="tags/tag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customXml" Target="../customXml/item376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541" Type="http://schemas.openxmlformats.org/officeDocument/2006/relationships/customXml" Target="../customXml/item541.xml"/><Relationship Id="rId562" Type="http://schemas.openxmlformats.org/officeDocument/2006/relationships/customXml" Target="../customXml/item562.xml"/><Relationship Id="rId583" Type="http://schemas.openxmlformats.org/officeDocument/2006/relationships/customXml" Target="../customXml/item583.xml"/><Relationship Id="rId618" Type="http://schemas.openxmlformats.org/officeDocument/2006/relationships/customXml" Target="../customXml/item618.xml"/><Relationship Id="rId639" Type="http://schemas.openxmlformats.org/officeDocument/2006/relationships/customXml" Target="../customXml/item639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22" Type="http://schemas.openxmlformats.org/officeDocument/2006/relationships/customXml" Target="../customXml/item422.xml"/><Relationship Id="rId443" Type="http://schemas.openxmlformats.org/officeDocument/2006/relationships/customXml" Target="../customXml/item443.xml"/><Relationship Id="rId464" Type="http://schemas.openxmlformats.org/officeDocument/2006/relationships/customXml" Target="../customXml/item464.xml"/><Relationship Id="rId650" Type="http://schemas.openxmlformats.org/officeDocument/2006/relationships/customXml" Target="../customXml/item650.xml"/><Relationship Id="rId303" Type="http://schemas.openxmlformats.org/officeDocument/2006/relationships/customXml" Target="../customXml/item303.xml"/><Relationship Id="rId485" Type="http://schemas.openxmlformats.org/officeDocument/2006/relationships/customXml" Target="../customXml/item485.xml"/><Relationship Id="rId692" Type="http://schemas.openxmlformats.org/officeDocument/2006/relationships/customXml" Target="../customXml/item692.xml"/><Relationship Id="rId706" Type="http://schemas.openxmlformats.org/officeDocument/2006/relationships/customXml" Target="../customXml/item706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552" Type="http://schemas.openxmlformats.org/officeDocument/2006/relationships/customXml" Target="../customXml/item552.xml"/><Relationship Id="rId594" Type="http://schemas.openxmlformats.org/officeDocument/2006/relationships/customXml" Target="../customXml/item594.xml"/><Relationship Id="rId608" Type="http://schemas.openxmlformats.org/officeDocument/2006/relationships/customXml" Target="../customXml/item608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customXml" Target="../customXml/item454.xml"/><Relationship Id="rId496" Type="http://schemas.openxmlformats.org/officeDocument/2006/relationships/customXml" Target="../customXml/item496.xml"/><Relationship Id="rId661" Type="http://schemas.openxmlformats.org/officeDocument/2006/relationships/customXml" Target="../customXml/item661.xml"/><Relationship Id="rId717" Type="http://schemas.openxmlformats.org/officeDocument/2006/relationships/presProps" Target="presProps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521" Type="http://schemas.openxmlformats.org/officeDocument/2006/relationships/customXml" Target="../customXml/item521.xml"/><Relationship Id="rId563" Type="http://schemas.openxmlformats.org/officeDocument/2006/relationships/customXml" Target="../customXml/item563.xml"/><Relationship Id="rId619" Type="http://schemas.openxmlformats.org/officeDocument/2006/relationships/customXml" Target="../customXml/item619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630" Type="http://schemas.openxmlformats.org/officeDocument/2006/relationships/customXml" Target="../customXml/item630.xml"/><Relationship Id="rId672" Type="http://schemas.openxmlformats.org/officeDocument/2006/relationships/customXml" Target="../customXml/item672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532" Type="http://schemas.openxmlformats.org/officeDocument/2006/relationships/customXml" Target="../customXml/item532.xml"/><Relationship Id="rId574" Type="http://schemas.openxmlformats.org/officeDocument/2006/relationships/customXml" Target="../customXml/item574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476" Type="http://schemas.openxmlformats.org/officeDocument/2006/relationships/customXml" Target="../customXml/item476.xml"/><Relationship Id="rId641" Type="http://schemas.openxmlformats.org/officeDocument/2006/relationships/customXml" Target="../customXml/item641.xml"/><Relationship Id="rId683" Type="http://schemas.openxmlformats.org/officeDocument/2006/relationships/customXml" Target="../customXml/item683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501" Type="http://schemas.openxmlformats.org/officeDocument/2006/relationships/customXml" Target="../customXml/item501.xml"/><Relationship Id="rId543" Type="http://schemas.openxmlformats.org/officeDocument/2006/relationships/customXml" Target="../customXml/item543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585" Type="http://schemas.openxmlformats.org/officeDocument/2006/relationships/customXml" Target="../customXml/item585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487" Type="http://schemas.openxmlformats.org/officeDocument/2006/relationships/customXml" Target="../customXml/item487.xml"/><Relationship Id="rId610" Type="http://schemas.openxmlformats.org/officeDocument/2006/relationships/customXml" Target="../customXml/item610.xml"/><Relationship Id="rId652" Type="http://schemas.openxmlformats.org/officeDocument/2006/relationships/customXml" Target="../customXml/item652.xml"/><Relationship Id="rId694" Type="http://schemas.openxmlformats.org/officeDocument/2006/relationships/customXml" Target="../customXml/item694.xml"/><Relationship Id="rId708" Type="http://schemas.openxmlformats.org/officeDocument/2006/relationships/slide" Target="slides/slide1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512" Type="http://schemas.openxmlformats.org/officeDocument/2006/relationships/customXml" Target="../customXml/item512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554" Type="http://schemas.openxmlformats.org/officeDocument/2006/relationships/customXml" Target="../customXml/item554.xml"/><Relationship Id="rId596" Type="http://schemas.openxmlformats.org/officeDocument/2006/relationships/customXml" Target="../customXml/item596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customXml" Target="../customXml/item456.xml"/><Relationship Id="rId498" Type="http://schemas.openxmlformats.org/officeDocument/2006/relationships/customXml" Target="../customXml/item498.xml"/><Relationship Id="rId621" Type="http://schemas.openxmlformats.org/officeDocument/2006/relationships/customXml" Target="../customXml/item621.xml"/><Relationship Id="rId663" Type="http://schemas.openxmlformats.org/officeDocument/2006/relationships/customXml" Target="../customXml/item663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719" Type="http://schemas.openxmlformats.org/officeDocument/2006/relationships/theme" Target="theme/theme1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565" Type="http://schemas.openxmlformats.org/officeDocument/2006/relationships/customXml" Target="../customXml/item565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customXml" Target="../customXml/item467.xml"/><Relationship Id="rId632" Type="http://schemas.openxmlformats.org/officeDocument/2006/relationships/customXml" Target="../customXml/item632.xml"/><Relationship Id="rId271" Type="http://schemas.openxmlformats.org/officeDocument/2006/relationships/customXml" Target="../customXml/item271.xml"/><Relationship Id="rId674" Type="http://schemas.openxmlformats.org/officeDocument/2006/relationships/customXml" Target="../customXml/item674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534" Type="http://schemas.openxmlformats.org/officeDocument/2006/relationships/customXml" Target="../customXml/item534.xml"/><Relationship Id="rId576" Type="http://schemas.openxmlformats.org/officeDocument/2006/relationships/customXml" Target="../customXml/item576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601" Type="http://schemas.openxmlformats.org/officeDocument/2006/relationships/customXml" Target="../customXml/item601.xml"/><Relationship Id="rId643" Type="http://schemas.openxmlformats.org/officeDocument/2006/relationships/customXml" Target="../customXml/item643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685" Type="http://schemas.openxmlformats.org/officeDocument/2006/relationships/customXml" Target="../customXml/item685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customXml" Target="../customXml/item503.xml"/><Relationship Id="rId545" Type="http://schemas.openxmlformats.org/officeDocument/2006/relationships/customXml" Target="../customXml/item545.xml"/><Relationship Id="rId587" Type="http://schemas.openxmlformats.org/officeDocument/2006/relationships/customXml" Target="../customXml/item587.xml"/><Relationship Id="rId710" Type="http://schemas.openxmlformats.org/officeDocument/2006/relationships/slide" Target="slides/slide3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612" Type="http://schemas.openxmlformats.org/officeDocument/2006/relationships/customXml" Target="../customXml/item612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654" Type="http://schemas.openxmlformats.org/officeDocument/2006/relationships/customXml" Target="../customXml/item654.xml"/><Relationship Id="rId696" Type="http://schemas.openxmlformats.org/officeDocument/2006/relationships/customXml" Target="../customXml/item696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514" Type="http://schemas.openxmlformats.org/officeDocument/2006/relationships/customXml" Target="../customXml/item514.xml"/><Relationship Id="rId556" Type="http://schemas.openxmlformats.org/officeDocument/2006/relationships/customXml" Target="../customXml/item556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598" Type="http://schemas.openxmlformats.org/officeDocument/2006/relationships/customXml" Target="../customXml/item598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623" Type="http://schemas.openxmlformats.org/officeDocument/2006/relationships/customXml" Target="../customXml/item623.xml"/><Relationship Id="rId665" Type="http://schemas.openxmlformats.org/officeDocument/2006/relationships/customXml" Target="../customXml/item665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567" Type="http://schemas.openxmlformats.org/officeDocument/2006/relationships/customXml" Target="../customXml/item567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634" Type="http://schemas.openxmlformats.org/officeDocument/2006/relationships/customXml" Target="../customXml/item634.xml"/><Relationship Id="rId676" Type="http://schemas.openxmlformats.org/officeDocument/2006/relationships/customXml" Target="../customXml/item676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customXml" Target="../customXml/item480.xml"/><Relationship Id="rId536" Type="http://schemas.openxmlformats.org/officeDocument/2006/relationships/customXml" Target="../customXml/item536.xml"/><Relationship Id="rId701" Type="http://schemas.openxmlformats.org/officeDocument/2006/relationships/customXml" Target="../customXml/item701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578" Type="http://schemas.openxmlformats.org/officeDocument/2006/relationships/customXml" Target="../customXml/item578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603" Type="http://schemas.openxmlformats.org/officeDocument/2006/relationships/customXml" Target="../customXml/item603.xml"/><Relationship Id="rId645" Type="http://schemas.openxmlformats.org/officeDocument/2006/relationships/customXml" Target="../customXml/item645.xml"/><Relationship Id="rId687" Type="http://schemas.openxmlformats.org/officeDocument/2006/relationships/customXml" Target="../customXml/item687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505" Type="http://schemas.openxmlformats.org/officeDocument/2006/relationships/customXml" Target="../customXml/item505.xml"/><Relationship Id="rId712" Type="http://schemas.openxmlformats.org/officeDocument/2006/relationships/slide" Target="slides/slide5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547" Type="http://schemas.openxmlformats.org/officeDocument/2006/relationships/customXml" Target="../customXml/item547.xml"/><Relationship Id="rId589" Type="http://schemas.openxmlformats.org/officeDocument/2006/relationships/customXml" Target="../customXml/item589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614" Type="http://schemas.openxmlformats.org/officeDocument/2006/relationships/customXml" Target="../customXml/item614.xml"/><Relationship Id="rId656" Type="http://schemas.openxmlformats.org/officeDocument/2006/relationships/customXml" Target="../customXml/item656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516" Type="http://schemas.openxmlformats.org/officeDocument/2006/relationships/customXml" Target="../customXml/item516.xml"/><Relationship Id="rId698" Type="http://schemas.openxmlformats.org/officeDocument/2006/relationships/customXml" Target="../customXml/item698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558" Type="http://schemas.openxmlformats.org/officeDocument/2006/relationships/customXml" Target="../customXml/item558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625" Type="http://schemas.openxmlformats.org/officeDocument/2006/relationships/customXml" Target="../customXml/item625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667" Type="http://schemas.openxmlformats.org/officeDocument/2006/relationships/customXml" Target="../customXml/item667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527" Type="http://schemas.openxmlformats.org/officeDocument/2006/relationships/customXml" Target="../customXml/item527.xml"/><Relationship Id="rId569" Type="http://schemas.openxmlformats.org/officeDocument/2006/relationships/customXml" Target="../customXml/item569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580" Type="http://schemas.openxmlformats.org/officeDocument/2006/relationships/customXml" Target="../customXml/item580.xml"/><Relationship Id="rId636" Type="http://schemas.openxmlformats.org/officeDocument/2006/relationships/customXml" Target="../customXml/item636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678" Type="http://schemas.openxmlformats.org/officeDocument/2006/relationships/customXml" Target="../customXml/item678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482" Type="http://schemas.openxmlformats.org/officeDocument/2006/relationships/customXml" Target="../customXml/item482.xml"/><Relationship Id="rId538" Type="http://schemas.openxmlformats.org/officeDocument/2006/relationships/customXml" Target="../customXml/item538.xml"/><Relationship Id="rId703" Type="http://schemas.openxmlformats.org/officeDocument/2006/relationships/customXml" Target="../customXml/item703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591" Type="http://schemas.openxmlformats.org/officeDocument/2006/relationships/customXml" Target="../customXml/item591.xml"/><Relationship Id="rId605" Type="http://schemas.openxmlformats.org/officeDocument/2006/relationships/customXml" Target="../customXml/item605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647" Type="http://schemas.openxmlformats.org/officeDocument/2006/relationships/customXml" Target="../customXml/item647.xml"/><Relationship Id="rId689" Type="http://schemas.openxmlformats.org/officeDocument/2006/relationships/customXml" Target="../customXml/item689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549" Type="http://schemas.openxmlformats.org/officeDocument/2006/relationships/customXml" Target="../customXml/item549.xml"/><Relationship Id="rId714" Type="http://schemas.openxmlformats.org/officeDocument/2006/relationships/notesMaster" Target="notesMasters/notesMaster1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560" Type="http://schemas.openxmlformats.org/officeDocument/2006/relationships/customXml" Target="../customXml/item560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616" Type="http://schemas.openxmlformats.org/officeDocument/2006/relationships/customXml" Target="../customXml/item616.xml"/><Relationship Id="rId658" Type="http://schemas.openxmlformats.org/officeDocument/2006/relationships/customXml" Target="../customXml/item658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customXml" Target="../customXml/item462.xml"/><Relationship Id="rId518" Type="http://schemas.openxmlformats.org/officeDocument/2006/relationships/customXml" Target="../customXml/item518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571" Type="http://schemas.openxmlformats.org/officeDocument/2006/relationships/customXml" Target="../customXml/item571.xml"/><Relationship Id="rId627" Type="http://schemas.openxmlformats.org/officeDocument/2006/relationships/customXml" Target="../customXml/item627.xml"/><Relationship Id="rId669" Type="http://schemas.openxmlformats.org/officeDocument/2006/relationships/customXml" Target="../customXml/item669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customXml" Target="../customXml/item473.xml"/><Relationship Id="rId529" Type="http://schemas.openxmlformats.org/officeDocument/2006/relationships/customXml" Target="../customXml/item529.xml"/><Relationship Id="rId680" Type="http://schemas.openxmlformats.org/officeDocument/2006/relationships/customXml" Target="../customXml/item680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540" Type="http://schemas.openxmlformats.org/officeDocument/2006/relationships/customXml" Target="../customXml/item5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B774BE1-E802-45CB-9BF1-FBE5FD65FB7A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D6D7DC8-DE10-4D53-9168-27D82C8DA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19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CD1F739-8011-4BCD-9704-4E390046160B}" type="datetimeFigureOut">
              <a:rPr lang="en-AU" smtClean="0"/>
              <a:t>19/09/2016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F0876A4-6FB8-4F8F-B4FD-4E180CF95A97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9260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229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19/09/2016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499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19/09/2016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111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19/09/2016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570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19/09/2016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276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19/09/2016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603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19/09/2016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844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19/09/2016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998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19/09/2016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730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19/09/2016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0552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toryboard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152"/>
            <a:ext cx="1393556" cy="4268868"/>
          </a:xfrm>
        </p:spPr>
        <p:txBody>
          <a:bodyPr anchor="t">
            <a:normAutofit/>
          </a:bodyPr>
          <a:lstStyle>
            <a:lvl1pPr algn="l"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19/09/2016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0200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19/09/2016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635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19/09/2016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151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F307B-6093-461E-B815-94ED0D6DE4FB}" type="datetimeFigureOut">
              <a:rPr lang="en-AU" smtClean="0"/>
              <a:t>19/09/2016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938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85.xml"/><Relationship Id="rId13" Type="http://schemas.openxmlformats.org/officeDocument/2006/relationships/slide" Target="slide1.xml"/><Relationship Id="rId3" Type="http://schemas.openxmlformats.org/officeDocument/2006/relationships/customXml" Target="../../customXml/item247.xml"/><Relationship Id="rId7" Type="http://schemas.openxmlformats.org/officeDocument/2006/relationships/customXml" Target="../../customXml/item650.xml"/><Relationship Id="rId12" Type="http://schemas.openxmlformats.org/officeDocument/2006/relationships/notesSlide" Target="../notesSlides/notesSlide1.xml"/><Relationship Id="rId2" Type="http://schemas.openxmlformats.org/officeDocument/2006/relationships/customXml" Target="../../customXml/item615.xml"/><Relationship Id="rId1" Type="http://schemas.openxmlformats.org/officeDocument/2006/relationships/customXml" Target="../../customXml/item173.xml"/><Relationship Id="rId6" Type="http://schemas.openxmlformats.org/officeDocument/2006/relationships/customXml" Target="../../customXml/item211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579.xml"/><Relationship Id="rId10" Type="http://schemas.openxmlformats.org/officeDocument/2006/relationships/customXml" Target="../../customXml/item402.xml"/><Relationship Id="rId4" Type="http://schemas.openxmlformats.org/officeDocument/2006/relationships/customXml" Target="../../customXml/item148.xml"/><Relationship Id="rId9" Type="http://schemas.openxmlformats.org/officeDocument/2006/relationships/customXml" Target="../../customXml/item3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93.xml"/><Relationship Id="rId2" Type="http://schemas.openxmlformats.org/officeDocument/2006/relationships/customXml" Target="../../customXml/item325.xml"/><Relationship Id="rId1" Type="http://schemas.openxmlformats.org/officeDocument/2006/relationships/customXml" Target="../../customXml/item164.xml"/><Relationship Id="rId6" Type="http://schemas.openxmlformats.org/officeDocument/2006/relationships/image" Target="../media/image1.jpg"/><Relationship Id="rId5" Type="http://schemas.openxmlformats.org/officeDocument/2006/relationships/slideLayout" Target="../slideLayouts/slideLayout7.xml"/><Relationship Id="rId4" Type="http://schemas.openxmlformats.org/officeDocument/2006/relationships/customXml" Target="../../customXml/item1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55.xml"/><Relationship Id="rId13" Type="http://schemas.openxmlformats.org/officeDocument/2006/relationships/customXml" Target="../../customXml/item312.xml"/><Relationship Id="rId18" Type="http://schemas.openxmlformats.org/officeDocument/2006/relationships/customXml" Target="../../customXml/item604.xml"/><Relationship Id="rId3" Type="http://schemas.openxmlformats.org/officeDocument/2006/relationships/customXml" Target="../../customXml/item414.xml"/><Relationship Id="rId21" Type="http://schemas.openxmlformats.org/officeDocument/2006/relationships/slideLayout" Target="../slideLayouts/slideLayout7.xml"/><Relationship Id="rId7" Type="http://schemas.openxmlformats.org/officeDocument/2006/relationships/customXml" Target="../../customXml/item174.xml"/><Relationship Id="rId12" Type="http://schemas.openxmlformats.org/officeDocument/2006/relationships/customXml" Target="../../customXml/item392.xml"/><Relationship Id="rId17" Type="http://schemas.openxmlformats.org/officeDocument/2006/relationships/customXml" Target="../../customXml/item516.xml"/><Relationship Id="rId2" Type="http://schemas.openxmlformats.org/officeDocument/2006/relationships/customXml" Target="../../customXml/item146.xml"/><Relationship Id="rId16" Type="http://schemas.openxmlformats.org/officeDocument/2006/relationships/customXml" Target="../../customXml/item551.xml"/><Relationship Id="rId20" Type="http://schemas.openxmlformats.org/officeDocument/2006/relationships/customXml" Target="../../customXml/item136.xml"/><Relationship Id="rId1" Type="http://schemas.openxmlformats.org/officeDocument/2006/relationships/customXml" Target="../../customXml/item12.xml"/><Relationship Id="rId6" Type="http://schemas.openxmlformats.org/officeDocument/2006/relationships/customXml" Target="../../customXml/item264.xml"/><Relationship Id="rId11" Type="http://schemas.openxmlformats.org/officeDocument/2006/relationships/customXml" Target="../../customXml/item69.xml"/><Relationship Id="rId5" Type="http://schemas.openxmlformats.org/officeDocument/2006/relationships/customXml" Target="../../customXml/item599.xml"/><Relationship Id="rId15" Type="http://schemas.openxmlformats.org/officeDocument/2006/relationships/customXml" Target="../../customXml/item364.xml"/><Relationship Id="rId10" Type="http://schemas.openxmlformats.org/officeDocument/2006/relationships/customXml" Target="../../customXml/item246.xml"/><Relationship Id="rId19" Type="http://schemas.openxmlformats.org/officeDocument/2006/relationships/customXml" Target="../../customXml/item192.xml"/><Relationship Id="rId4" Type="http://schemas.openxmlformats.org/officeDocument/2006/relationships/customXml" Target="../../customXml/item459.xml"/><Relationship Id="rId9" Type="http://schemas.openxmlformats.org/officeDocument/2006/relationships/customXml" Target="../../customXml/item518.xml"/><Relationship Id="rId14" Type="http://schemas.openxmlformats.org/officeDocument/2006/relationships/customXml" Target="../../customXml/item39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6.xml"/><Relationship Id="rId2" Type="http://schemas.openxmlformats.org/officeDocument/2006/relationships/customXml" Target="../../customXml/item281.xml"/><Relationship Id="rId1" Type="http://schemas.openxmlformats.org/officeDocument/2006/relationships/customXml" Target="../../customXml/item430.xml"/><Relationship Id="rId6" Type="http://schemas.openxmlformats.org/officeDocument/2006/relationships/image" Target="../media/image1.jpg"/><Relationship Id="rId5" Type="http://schemas.openxmlformats.org/officeDocument/2006/relationships/slideLayout" Target="../slideLayouts/slideLayout7.xml"/><Relationship Id="rId4" Type="http://schemas.openxmlformats.org/officeDocument/2006/relationships/customXml" Target="../../customXml/item38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1.xml"/><Relationship Id="rId13" Type="http://schemas.openxmlformats.org/officeDocument/2006/relationships/customXml" Target="../../customXml/item535.xml"/><Relationship Id="rId18" Type="http://schemas.openxmlformats.org/officeDocument/2006/relationships/customXml" Target="../../customXml/item495.xml"/><Relationship Id="rId26" Type="http://schemas.openxmlformats.org/officeDocument/2006/relationships/slideLayout" Target="../slideLayouts/slideLayout7.xml"/><Relationship Id="rId3" Type="http://schemas.openxmlformats.org/officeDocument/2006/relationships/customXml" Target="../../customXml/item617.xml"/><Relationship Id="rId21" Type="http://schemas.openxmlformats.org/officeDocument/2006/relationships/customXml" Target="../../customXml/item149.xml"/><Relationship Id="rId7" Type="http://schemas.openxmlformats.org/officeDocument/2006/relationships/customXml" Target="../../customXml/item268.xml"/><Relationship Id="rId12" Type="http://schemas.openxmlformats.org/officeDocument/2006/relationships/customXml" Target="../../customXml/item462.xml"/><Relationship Id="rId17" Type="http://schemas.openxmlformats.org/officeDocument/2006/relationships/customXml" Target="../../customXml/item29.xml"/><Relationship Id="rId25" Type="http://schemas.openxmlformats.org/officeDocument/2006/relationships/customXml" Target="../../customXml/item152.xml"/><Relationship Id="rId2" Type="http://schemas.openxmlformats.org/officeDocument/2006/relationships/customXml" Target="../../customXml/item260.xml"/><Relationship Id="rId16" Type="http://schemas.openxmlformats.org/officeDocument/2006/relationships/customXml" Target="../../customXml/item677.xml"/><Relationship Id="rId20" Type="http://schemas.openxmlformats.org/officeDocument/2006/relationships/customXml" Target="../../customXml/item296.xml"/><Relationship Id="rId1" Type="http://schemas.openxmlformats.org/officeDocument/2006/relationships/customXml" Target="../../customXml/item531.xml"/><Relationship Id="rId6" Type="http://schemas.openxmlformats.org/officeDocument/2006/relationships/customXml" Target="../../customXml/item197.xml"/><Relationship Id="rId11" Type="http://schemas.openxmlformats.org/officeDocument/2006/relationships/customXml" Target="../../customXml/item62.xml"/><Relationship Id="rId24" Type="http://schemas.openxmlformats.org/officeDocument/2006/relationships/customXml" Target="../../customXml/item309.xml"/><Relationship Id="rId5" Type="http://schemas.openxmlformats.org/officeDocument/2006/relationships/customXml" Target="../../customXml/item74.xml"/><Relationship Id="rId15" Type="http://schemas.openxmlformats.org/officeDocument/2006/relationships/customXml" Target="../../customXml/item690.xml"/><Relationship Id="rId23" Type="http://schemas.openxmlformats.org/officeDocument/2006/relationships/customXml" Target="../../customXml/item365.xml"/><Relationship Id="rId10" Type="http://schemas.openxmlformats.org/officeDocument/2006/relationships/customXml" Target="../../customXml/item236.xml"/><Relationship Id="rId19" Type="http://schemas.openxmlformats.org/officeDocument/2006/relationships/customXml" Target="../../customXml/item693.xml"/><Relationship Id="rId4" Type="http://schemas.openxmlformats.org/officeDocument/2006/relationships/customXml" Target="../../customXml/item673.xml"/><Relationship Id="rId9" Type="http://schemas.openxmlformats.org/officeDocument/2006/relationships/customXml" Target="../../customXml/item543.xml"/><Relationship Id="rId14" Type="http://schemas.openxmlformats.org/officeDocument/2006/relationships/customXml" Target="../../customXml/item492.xml"/><Relationship Id="rId22" Type="http://schemas.openxmlformats.org/officeDocument/2006/relationships/customXml" Target="../../customXml/item147.xml"/><Relationship Id="rId27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customXml" Target="../../customXml/item86.xml"/><Relationship Id="rId7" Type="http://schemas.openxmlformats.org/officeDocument/2006/relationships/customXml" Target="../../customXml/item540.xml"/><Relationship Id="rId2" Type="http://schemas.openxmlformats.org/officeDocument/2006/relationships/customXml" Target="../../customXml/item405.xml"/><Relationship Id="rId1" Type="http://schemas.openxmlformats.org/officeDocument/2006/relationships/customXml" Target="../../customXml/item625.xml"/><Relationship Id="rId6" Type="http://schemas.openxmlformats.org/officeDocument/2006/relationships/customXml" Target="../../customXml/item109.xml"/><Relationship Id="rId5" Type="http://schemas.openxmlformats.org/officeDocument/2006/relationships/customXml" Target="../../customXml/item300.xml"/><Relationship Id="rId4" Type="http://schemas.openxmlformats.org/officeDocument/2006/relationships/customXml" Target="../../customXml/item1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WindowTitle"/>
              <p:cNvSpPr txBox="1"/>
              <p:nvPr/>
            </p:nvSpPr>
            <p:spPr>
              <a:xfrm>
                <a:off x="240976" y="42736"/>
                <a:ext cx="1365567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ASEAN Skills 2016</a:t>
                </a:r>
              </a:p>
            </p:txBody>
          </p:sp>
        </p:grpSp>
        <p:grpSp>
          <p:nvGrpSpPr>
            <p:cNvPr id="4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0" name="Rectangle 129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rgbClr val="FFFFFF"/>
                </a:solidFill>
              </a:rPr>
              <a:t>Hotel Application</a:t>
            </a:r>
            <a:endParaRPr lang="en-AU" sz="1600" dirty="0">
              <a:solidFill>
                <a:srgbClr val="FFFFFF"/>
              </a:solidFill>
            </a:endParaRPr>
          </a:p>
        </p:txBody>
      </p:sp>
      <p:sp>
        <p:nvSpPr>
          <p:cNvPr id="134" name="Title 133"/>
          <p:cNvSpPr>
            <a:spLocks noGrp="1"/>
          </p:cNvSpPr>
          <p:nvPr>
            <p:ph type="title"/>
          </p:nvPr>
        </p:nvSpPr>
        <p:spPr>
          <a:xfrm>
            <a:off x="66259" y="103900"/>
            <a:ext cx="2748918" cy="668986"/>
          </a:xfrm>
        </p:spPr>
        <p:txBody>
          <a:bodyPr anchor="t">
            <a:noAutofit/>
          </a:bodyPr>
          <a:lstStyle/>
          <a:p>
            <a:r>
              <a:rPr lang="en-AU" sz="1600" dirty="0" smtClean="0"/>
              <a:t>3. Login screen</a:t>
            </a:r>
            <a:endParaRPr lang="en-AU" sz="1600" dirty="0"/>
          </a:p>
        </p:txBody>
      </p:sp>
      <p:sp>
        <p:nvSpPr>
          <p:cNvPr id="24" name="Title 133"/>
          <p:cNvSpPr txBox="1">
            <a:spLocks/>
          </p:cNvSpPr>
          <p:nvPr/>
        </p:nvSpPr>
        <p:spPr>
          <a:xfrm>
            <a:off x="66259" y="772886"/>
            <a:ext cx="2748918" cy="5918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5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Coordinators and administrators can log in to the system using their email and password.</a:t>
            </a:r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Content"/>
          <p:cNvSpPr txBox="1"/>
          <p:nvPr>
            <p:custDataLst>
              <p:custData r:id="rId2"/>
            </p:custDataLst>
          </p:nvPr>
        </p:nvSpPr>
        <p:spPr>
          <a:xfrm>
            <a:off x="4160685" y="1188926"/>
            <a:ext cx="670325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A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Login Form</a:t>
            </a:r>
            <a:endParaRPr lang="en-AU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"/>
          <p:cNvSpPr txBox="1"/>
          <p:nvPr>
            <p:custDataLst>
              <p:custData r:id="rId3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 smtClean="0">
                <a:solidFill>
                  <a:srgbClr val="FFFFFF"/>
                </a:solidFill>
              </a:rPr>
              <a:t>MARATHON SKILLS 2016</a:t>
            </a:r>
            <a:endParaRPr lang="en-AU" sz="2000" b="1" dirty="0">
              <a:solidFill>
                <a:srgbClr val="FFFFFF"/>
              </a:solidFill>
            </a:endParaRPr>
          </a:p>
        </p:txBody>
      </p:sp>
      <p:sp>
        <p:nvSpPr>
          <p:cNvPr id="28" name="Content"/>
          <p:cNvSpPr txBox="1"/>
          <p:nvPr>
            <p:custDataLst>
              <p:custData r:id="rId4"/>
            </p:custDataLst>
          </p:nvPr>
        </p:nvSpPr>
        <p:spPr>
          <a:xfrm>
            <a:off x="3635829" y="1866480"/>
            <a:ext cx="7794171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AU" sz="1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Please log in to the system using your email address and password.</a:t>
            </a:r>
            <a:endParaRPr lang="en-AU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9" name="Login button"/>
          <p:cNvSpPr/>
          <p:nvPr>
            <p:custDataLst>
              <p:custData r:id="rId5"/>
            </p:custDataLst>
          </p:nvPr>
        </p:nvSpPr>
        <p:spPr>
          <a:xfrm>
            <a:off x="6385555" y="3766704"/>
            <a:ext cx="10188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+mj-lt"/>
                <a:cs typeface="Segoe UI" pitchFamily="34" charset="0"/>
              </a:rPr>
              <a:t>Login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0" name="Content"/>
          <p:cNvSpPr txBox="1"/>
          <p:nvPr>
            <p:custDataLst>
              <p:custData r:id="rId6"/>
            </p:custDataLst>
          </p:nvPr>
        </p:nvSpPr>
        <p:spPr>
          <a:xfrm>
            <a:off x="4290738" y="2501454"/>
            <a:ext cx="1983783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Email:</a:t>
            </a:r>
          </a:p>
        </p:txBody>
      </p:sp>
      <p:sp>
        <p:nvSpPr>
          <p:cNvPr id="31" name="Content"/>
          <p:cNvSpPr/>
          <p:nvPr>
            <p:custDataLst>
              <p:custData r:id="rId7"/>
            </p:custDataLst>
          </p:nvPr>
        </p:nvSpPr>
        <p:spPr>
          <a:xfrm>
            <a:off x="6374671" y="2452339"/>
            <a:ext cx="3651573" cy="35427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Enter your email address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32" name="Content"/>
          <p:cNvSpPr txBox="1"/>
          <p:nvPr>
            <p:custDataLst>
              <p:custData r:id="rId8"/>
            </p:custDataLst>
          </p:nvPr>
        </p:nvSpPr>
        <p:spPr>
          <a:xfrm>
            <a:off x="4290738" y="3157813"/>
            <a:ext cx="1983783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Password:</a:t>
            </a:r>
          </a:p>
        </p:txBody>
      </p:sp>
      <p:sp>
        <p:nvSpPr>
          <p:cNvPr id="33" name="Content"/>
          <p:cNvSpPr/>
          <p:nvPr>
            <p:custDataLst>
              <p:custData r:id="rId9"/>
            </p:custDataLst>
          </p:nvPr>
        </p:nvSpPr>
        <p:spPr>
          <a:xfrm>
            <a:off x="6374671" y="3108698"/>
            <a:ext cx="3651573" cy="35427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Enter your password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34" name="Cancel button">
            <a:hlinkClick r:id="rId13" action="ppaction://hlinksldjump"/>
          </p:cNvPr>
          <p:cNvSpPr/>
          <p:nvPr>
            <p:custDataLst>
              <p:custData r:id="rId10"/>
            </p:custDataLst>
          </p:nvPr>
        </p:nvSpPr>
        <p:spPr>
          <a:xfrm>
            <a:off x="7580845" y="3764107"/>
            <a:ext cx="10188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+mj-lt"/>
                <a:cs typeface="Segoe UI" pitchFamily="34" charset="0"/>
              </a:rPr>
              <a:t>Cancel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41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Window"/>
          <p:cNvGrpSpPr/>
          <p:nvPr>
            <p:custDataLst>
              <p:custData r:id="rId1"/>
            </p:custDataLst>
          </p:nvPr>
        </p:nvGrpSpPr>
        <p:grpSpPr>
          <a:xfrm>
            <a:off x="2949801" y="-7175"/>
            <a:ext cx="9143999" cy="6858000"/>
            <a:chOff x="0" y="0"/>
            <a:chExt cx="9144000" cy="6858000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WindowTitle"/>
              <p:cNvSpPr txBox="1"/>
              <p:nvPr/>
            </p:nvSpPr>
            <p:spPr>
              <a:xfrm>
                <a:off x="240976" y="42736"/>
                <a:ext cx="1365567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ASEAN Skills 2016</a:t>
                </a:r>
              </a:p>
            </p:txBody>
          </p:sp>
        </p:grpSp>
        <p:grpSp>
          <p:nvGrpSpPr>
            <p:cNvPr id="5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" name="Content">
            <a:hlinkClick r:id="" action="ppaction://noaction"/>
          </p:cNvPr>
          <p:cNvSpPr/>
          <p:nvPr>
            <p:custDataLst>
              <p:custData r:id="rId2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Back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/>
          <p:cNvSpPr txBox="1"/>
          <p:nvPr>
            <p:custDataLst>
              <p:custData r:id="rId3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 smtClean="0">
                <a:solidFill>
                  <a:srgbClr val="FFFFFF"/>
                </a:solidFill>
              </a:rPr>
              <a:t>Hotel Management</a:t>
            </a:r>
            <a:endParaRPr lang="en-AU" sz="2000" b="1" dirty="0">
              <a:solidFill>
                <a:srgbClr val="FFFFFF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095556"/>
              </p:ext>
            </p:extLst>
          </p:nvPr>
        </p:nvGraphicFramePr>
        <p:xfrm>
          <a:off x="4201886" y="4483278"/>
          <a:ext cx="6313507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02195"/>
                <a:gridCol w="1749188"/>
                <a:gridCol w="1154336"/>
                <a:gridCol w="160778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Hotel Name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Room Type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Price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Quantity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400" b="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First</a:t>
                      </a:r>
                      <a:endParaRPr lang="en-AU" sz="1400" b="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Single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400" b="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First</a:t>
                      </a:r>
                      <a:endParaRPr lang="en-AU" sz="1400" b="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Double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400" b="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Second</a:t>
                      </a:r>
                      <a:endParaRPr lang="en-AU" sz="1400" b="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Twin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300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FFFF"/>
                </a:solidFill>
              </a:rPr>
              <a:t>Hotel </a:t>
            </a:r>
            <a:r>
              <a:rPr lang="en-AU" dirty="0" smtClean="0">
                <a:solidFill>
                  <a:srgbClr val="FFFFFF"/>
                </a:solidFill>
              </a:rPr>
              <a:t>Application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9" name="Content">
            <a:hlinkClick r:id="" action="ppaction://noaction"/>
          </p:cNvPr>
          <p:cNvSpPr/>
          <p:nvPr>
            <p:custDataLst>
              <p:custData r:id="rId4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8" b="56110"/>
          <a:stretch/>
        </p:blipFill>
        <p:spPr>
          <a:xfrm>
            <a:off x="4201886" y="1223885"/>
            <a:ext cx="6299200" cy="300990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6" name="TextBox 65"/>
          <p:cNvSpPr txBox="1"/>
          <p:nvPr/>
        </p:nvSpPr>
        <p:spPr>
          <a:xfrm>
            <a:off x="6712232" y="2969782"/>
            <a:ext cx="330200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H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962086" y="3043629"/>
            <a:ext cx="330200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H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132648" y="3199883"/>
            <a:ext cx="330200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H</a:t>
            </a:r>
            <a:endParaRPr lang="en-US" b="1" dirty="0">
              <a:solidFill>
                <a:srgbClr val="FFC000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948284" y="2383691"/>
            <a:ext cx="1013801" cy="690288"/>
            <a:chOff x="7783985" y="3992133"/>
            <a:chExt cx="822878" cy="690288"/>
          </a:xfrm>
        </p:grpSpPr>
        <p:sp>
          <p:nvSpPr>
            <p:cNvPr id="58" name="Rectangle 57"/>
            <p:cNvSpPr/>
            <p:nvPr/>
          </p:nvSpPr>
          <p:spPr>
            <a:xfrm>
              <a:off x="7789601" y="3992133"/>
              <a:ext cx="809024" cy="69028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Hotel</a:t>
              </a:r>
            </a:p>
            <a:p>
              <a:r>
                <a:rPr lang="en-US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Move Hotel</a:t>
              </a:r>
            </a:p>
            <a:p>
              <a:r>
                <a:rPr lang="en-US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Zoom In</a:t>
              </a:r>
            </a:p>
            <a:p>
              <a:r>
                <a:rPr lang="en-US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Zoom Out</a:t>
              </a:r>
            </a:p>
          </p:txBody>
        </p:sp>
        <p:cxnSp>
          <p:nvCxnSpPr>
            <p:cNvPr id="60" name="Straight Connector 59"/>
            <p:cNvCxnSpPr/>
            <p:nvPr/>
          </p:nvCxnSpPr>
          <p:spPr>
            <a:xfrm flipV="1">
              <a:off x="7792222" y="4334383"/>
              <a:ext cx="814641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7783985" y="4499139"/>
              <a:ext cx="814641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7783985" y="4169626"/>
              <a:ext cx="814641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8790847" y="1711438"/>
            <a:ext cx="1013801" cy="690288"/>
            <a:chOff x="7783985" y="3992133"/>
            <a:chExt cx="822878" cy="690288"/>
          </a:xfrm>
        </p:grpSpPr>
        <p:sp>
          <p:nvSpPr>
            <p:cNvPr id="37" name="Rectangle 36"/>
            <p:cNvSpPr/>
            <p:nvPr/>
          </p:nvSpPr>
          <p:spPr>
            <a:xfrm>
              <a:off x="7789601" y="3992133"/>
              <a:ext cx="809024" cy="69028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Hotel</a:t>
              </a:r>
            </a:p>
            <a:p>
              <a:r>
                <a:rPr lang="en-US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Move Hotel</a:t>
              </a:r>
            </a:p>
            <a:p>
              <a:r>
                <a:rPr lang="en-US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Zoom In</a:t>
              </a:r>
            </a:p>
            <a:p>
              <a:r>
                <a:rPr lang="en-US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Zoom Out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792222" y="4334383"/>
              <a:ext cx="814641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7783985" y="4499139"/>
              <a:ext cx="814641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7783985" y="4169626"/>
              <a:ext cx="814641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98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5" name="Window"/>
          <p:cNvGrpSpPr/>
          <p:nvPr>
            <p:custDataLst>
              <p:custData r:id="rId1"/>
            </p:custDataLst>
          </p:nvPr>
        </p:nvGrpSpPr>
        <p:grpSpPr>
          <a:xfrm>
            <a:off x="2945392" y="0"/>
            <a:ext cx="9143999" cy="6858000"/>
            <a:chOff x="0" y="0"/>
            <a:chExt cx="9144000" cy="6858000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0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1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FFFF"/>
                </a:solidFill>
              </a:rPr>
              <a:t>Hotel Application</a:t>
            </a:r>
            <a:endParaRPr lang="en-AU" dirty="0"/>
          </a:p>
        </p:txBody>
      </p:sp>
      <p:sp>
        <p:nvSpPr>
          <p:cNvPr id="30" name="Content">
            <a:hlinkClick r:id="" action="ppaction://noaction"/>
          </p:cNvPr>
          <p:cNvSpPr/>
          <p:nvPr>
            <p:custDataLst>
              <p:custData r:id="rId2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Back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" action="ppaction://noaction"/>
          </p:cNvPr>
          <p:cNvSpPr/>
          <p:nvPr>
            <p:custDataLst>
              <p:custData r:id="rId3"/>
            </p:custDataLst>
          </p:nvPr>
        </p:nvSpPr>
        <p:spPr>
          <a:xfrm>
            <a:off x="6512007" y="4016286"/>
            <a:ext cx="10188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+mj-lt"/>
                <a:cs typeface="Segoe UI" pitchFamily="34" charset="0"/>
              </a:rPr>
              <a:t>Save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4" name="Content">
            <a:hlinkClick r:id="" action="ppaction://noaction"/>
          </p:cNvPr>
          <p:cNvSpPr/>
          <p:nvPr>
            <p:custDataLst>
              <p:custData r:id="rId4"/>
            </p:custDataLst>
          </p:nvPr>
        </p:nvSpPr>
        <p:spPr>
          <a:xfrm>
            <a:off x="7872654" y="4028392"/>
            <a:ext cx="10188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+mj-lt"/>
                <a:cs typeface="Segoe UI" pitchFamily="34" charset="0"/>
              </a:rPr>
              <a:t>Cancel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5" name="Content"/>
          <p:cNvSpPr txBox="1"/>
          <p:nvPr>
            <p:custDataLst>
              <p:custData r:id="rId5"/>
            </p:custDataLst>
          </p:nvPr>
        </p:nvSpPr>
        <p:spPr>
          <a:xfrm>
            <a:off x="3925484" y="1961493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Hotel Name:</a:t>
            </a:r>
          </a:p>
        </p:txBody>
      </p:sp>
      <p:sp>
        <p:nvSpPr>
          <p:cNvPr id="40" name="Content"/>
          <p:cNvSpPr txBox="1"/>
          <p:nvPr>
            <p:custDataLst>
              <p:custData r:id="rId6"/>
            </p:custDataLst>
          </p:nvPr>
        </p:nvSpPr>
        <p:spPr>
          <a:xfrm>
            <a:off x="3931773" y="2452250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No. Room Single:</a:t>
            </a:r>
          </a:p>
        </p:txBody>
      </p:sp>
      <p:sp>
        <p:nvSpPr>
          <p:cNvPr id="41" name="Content"/>
          <p:cNvSpPr/>
          <p:nvPr>
            <p:custDataLst>
              <p:custData r:id="rId7"/>
            </p:custDataLst>
          </p:nvPr>
        </p:nvSpPr>
        <p:spPr>
          <a:xfrm>
            <a:off x="5891090" y="2407218"/>
            <a:ext cx="1419028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100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49" name="Content">
            <a:hlinkClick r:id="" action="ppaction://noaction"/>
          </p:cNvPr>
          <p:cNvSpPr/>
          <p:nvPr>
            <p:custDataLst>
              <p:custData r:id="rId8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9"/>
            </p:custDataLst>
          </p:nvPr>
        </p:nvSpPr>
        <p:spPr>
          <a:xfrm>
            <a:off x="5891090" y="1931259"/>
            <a:ext cx="4370510" cy="30484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High end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51" name="Content"/>
          <p:cNvSpPr txBox="1"/>
          <p:nvPr>
            <p:custDataLst>
              <p:custData r:id="rId10"/>
            </p:custDataLst>
          </p:nvPr>
        </p:nvSpPr>
        <p:spPr>
          <a:xfrm>
            <a:off x="3940266" y="2866085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No. Room Double:</a:t>
            </a:r>
          </a:p>
        </p:txBody>
      </p:sp>
      <p:sp>
        <p:nvSpPr>
          <p:cNvPr id="52" name="Content"/>
          <p:cNvSpPr/>
          <p:nvPr>
            <p:custDataLst>
              <p:custData r:id="rId11"/>
            </p:custDataLst>
          </p:nvPr>
        </p:nvSpPr>
        <p:spPr>
          <a:xfrm>
            <a:off x="5899583" y="2821053"/>
            <a:ext cx="1419028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100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53" name="Content"/>
          <p:cNvSpPr txBox="1"/>
          <p:nvPr>
            <p:custDataLst>
              <p:custData r:id="rId12"/>
            </p:custDataLst>
          </p:nvPr>
        </p:nvSpPr>
        <p:spPr>
          <a:xfrm>
            <a:off x="3952267" y="3312252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No. Room Twin:</a:t>
            </a:r>
          </a:p>
        </p:txBody>
      </p:sp>
      <p:sp>
        <p:nvSpPr>
          <p:cNvPr id="54" name="Content"/>
          <p:cNvSpPr/>
          <p:nvPr>
            <p:custDataLst>
              <p:custData r:id="rId13"/>
            </p:custDataLst>
          </p:nvPr>
        </p:nvSpPr>
        <p:spPr>
          <a:xfrm>
            <a:off x="5911584" y="3267220"/>
            <a:ext cx="1419028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100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55" name="Content"/>
          <p:cNvSpPr txBox="1"/>
          <p:nvPr>
            <p:custDataLst>
              <p:custData r:id="rId14"/>
            </p:custDataLst>
          </p:nvPr>
        </p:nvSpPr>
        <p:spPr>
          <a:xfrm>
            <a:off x="6902637" y="2458758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Price:</a:t>
            </a:r>
          </a:p>
        </p:txBody>
      </p:sp>
      <p:sp>
        <p:nvSpPr>
          <p:cNvPr id="56" name="Content"/>
          <p:cNvSpPr/>
          <p:nvPr>
            <p:custDataLst>
              <p:custData r:id="rId15"/>
            </p:custDataLst>
          </p:nvPr>
        </p:nvSpPr>
        <p:spPr>
          <a:xfrm>
            <a:off x="8861954" y="2413726"/>
            <a:ext cx="1419028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$1000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57" name="Content"/>
          <p:cNvSpPr txBox="1"/>
          <p:nvPr>
            <p:custDataLst>
              <p:custData r:id="rId16"/>
            </p:custDataLst>
          </p:nvPr>
        </p:nvSpPr>
        <p:spPr>
          <a:xfrm>
            <a:off x="6923131" y="2892475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Price:</a:t>
            </a:r>
          </a:p>
        </p:txBody>
      </p:sp>
      <p:sp>
        <p:nvSpPr>
          <p:cNvPr id="58" name="Content"/>
          <p:cNvSpPr/>
          <p:nvPr>
            <p:custDataLst>
              <p:custData r:id="rId17"/>
            </p:custDataLst>
          </p:nvPr>
        </p:nvSpPr>
        <p:spPr>
          <a:xfrm>
            <a:off x="8882448" y="2847443"/>
            <a:ext cx="1419028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$1000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59" name="Content"/>
          <p:cNvSpPr txBox="1"/>
          <p:nvPr>
            <p:custDataLst>
              <p:custData r:id="rId18"/>
            </p:custDataLst>
          </p:nvPr>
        </p:nvSpPr>
        <p:spPr>
          <a:xfrm>
            <a:off x="6923131" y="3308865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Price:</a:t>
            </a:r>
          </a:p>
        </p:txBody>
      </p:sp>
      <p:sp>
        <p:nvSpPr>
          <p:cNvPr id="60" name="Content"/>
          <p:cNvSpPr/>
          <p:nvPr>
            <p:custDataLst>
              <p:custData r:id="rId19"/>
            </p:custDataLst>
          </p:nvPr>
        </p:nvSpPr>
        <p:spPr>
          <a:xfrm>
            <a:off x="8882448" y="3263833"/>
            <a:ext cx="1419028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$1000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42" name="WindowTitle"/>
          <p:cNvSpPr txBox="1"/>
          <p:nvPr/>
        </p:nvSpPr>
        <p:spPr>
          <a:xfrm>
            <a:off x="3181290" y="42736"/>
            <a:ext cx="1365567" cy="230832"/>
          </a:xfrm>
          <a:prstGeom prst="rect">
            <a:avLst/>
          </a:prstGeom>
          <a:noFill/>
        </p:spPr>
        <p:txBody>
          <a:bodyPr wrap="none" lIns="4572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ASEAN Skills 2016</a:t>
            </a:r>
          </a:p>
        </p:txBody>
      </p:sp>
      <p:sp>
        <p:nvSpPr>
          <p:cNvPr id="43" name="Content"/>
          <p:cNvSpPr txBox="1"/>
          <p:nvPr>
            <p:custDataLst>
              <p:custData r:id="rId20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 smtClean="0">
                <a:solidFill>
                  <a:srgbClr val="FFFFFF"/>
                </a:solidFill>
              </a:rPr>
              <a:t>Add Hotel</a:t>
            </a:r>
            <a:endParaRPr lang="en-AU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59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Window"/>
          <p:cNvGrpSpPr/>
          <p:nvPr>
            <p:custDataLst>
              <p:custData r:id="rId1"/>
            </p:custDataLst>
          </p:nvPr>
        </p:nvGrpSpPr>
        <p:grpSpPr>
          <a:xfrm>
            <a:off x="2949801" y="-23651"/>
            <a:ext cx="9143999" cy="6858000"/>
            <a:chOff x="0" y="0"/>
            <a:chExt cx="9144000" cy="6858000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WindowTitle"/>
              <p:cNvSpPr txBox="1"/>
              <p:nvPr/>
            </p:nvSpPr>
            <p:spPr>
              <a:xfrm>
                <a:off x="240976" y="42736"/>
                <a:ext cx="1407245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ASEAN Skills 2016</a:t>
                </a:r>
              </a:p>
            </p:txBody>
          </p:sp>
        </p:grpSp>
        <p:grpSp>
          <p:nvGrpSpPr>
            <p:cNvPr id="5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" name="Content">
            <a:hlinkClick r:id="" action="ppaction://noaction"/>
          </p:cNvPr>
          <p:cNvSpPr/>
          <p:nvPr>
            <p:custDataLst>
              <p:custData r:id="rId2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Back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/>
          <p:cNvSpPr txBox="1"/>
          <p:nvPr>
            <p:custDataLst>
              <p:custData r:id="rId3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 smtClean="0">
                <a:solidFill>
                  <a:srgbClr val="FFFFFF"/>
                </a:solidFill>
              </a:rPr>
              <a:t>Reservation Management</a:t>
            </a:r>
            <a:endParaRPr lang="en-AU" sz="2000" b="1" dirty="0">
              <a:solidFill>
                <a:srgbClr val="FFFFFF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897524"/>
              </p:ext>
            </p:extLst>
          </p:nvPr>
        </p:nvGraphicFramePr>
        <p:xfrm>
          <a:off x="4297652" y="4430690"/>
          <a:ext cx="6313507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02195"/>
                <a:gridCol w="1749188"/>
                <a:gridCol w="1154336"/>
                <a:gridCol w="160778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Hotel Name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Room Type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Price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Quantity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400" b="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First</a:t>
                      </a:r>
                      <a:endParaRPr lang="en-AU" sz="1400" b="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Single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400" b="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First</a:t>
                      </a:r>
                      <a:endParaRPr lang="en-AU" sz="1400" b="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Double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400" b="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Second</a:t>
                      </a:r>
                      <a:endParaRPr lang="en-AU" sz="1400" b="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Twin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300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FFFF"/>
                </a:solidFill>
              </a:rPr>
              <a:t>Hotel Application</a:t>
            </a:r>
            <a:endParaRPr lang="en-AU" dirty="0"/>
          </a:p>
        </p:txBody>
      </p:sp>
      <p:sp>
        <p:nvSpPr>
          <p:cNvPr id="29" name="Content">
            <a:hlinkClick r:id="" action="ppaction://noaction"/>
          </p:cNvPr>
          <p:cNvSpPr/>
          <p:nvPr>
            <p:custDataLst>
              <p:custData r:id="rId4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8" b="56110"/>
          <a:stretch/>
        </p:blipFill>
        <p:spPr>
          <a:xfrm>
            <a:off x="4297652" y="1173806"/>
            <a:ext cx="6299200" cy="300990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6" name="TextBox 65"/>
          <p:cNvSpPr txBox="1"/>
          <p:nvPr/>
        </p:nvSpPr>
        <p:spPr>
          <a:xfrm>
            <a:off x="6726539" y="3331502"/>
            <a:ext cx="330200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H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976393" y="3405349"/>
            <a:ext cx="330200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H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146955" y="3561603"/>
            <a:ext cx="330200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H</a:t>
            </a:r>
            <a:endParaRPr lang="en-US" b="1" dirty="0">
              <a:solidFill>
                <a:srgbClr val="FFC000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6891639" y="2858574"/>
            <a:ext cx="968375" cy="636372"/>
            <a:chOff x="7783984" y="4046049"/>
            <a:chExt cx="814641" cy="636372"/>
          </a:xfrm>
        </p:grpSpPr>
        <p:sp>
          <p:nvSpPr>
            <p:cNvPr id="25" name="Rectangle 24"/>
            <p:cNvSpPr/>
            <p:nvPr/>
          </p:nvSpPr>
          <p:spPr>
            <a:xfrm>
              <a:off x="7789601" y="4046049"/>
              <a:ext cx="809024" cy="63637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Reserve</a:t>
              </a:r>
            </a:p>
            <a:p>
              <a:r>
                <a:rPr lang="en-US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Zoom In</a:t>
              </a:r>
            </a:p>
            <a:p>
              <a:r>
                <a:rPr lang="en-US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Zoom Out</a:t>
              </a:r>
            </a:p>
          </p:txBody>
        </p:sp>
        <p:cxnSp>
          <p:nvCxnSpPr>
            <p:cNvPr id="45" name="Straight Connector 44"/>
            <p:cNvCxnSpPr>
              <a:endCxn id="25" idx="3"/>
            </p:cNvCxnSpPr>
            <p:nvPr/>
          </p:nvCxnSpPr>
          <p:spPr>
            <a:xfrm>
              <a:off x="7783984" y="4264540"/>
              <a:ext cx="814641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7783984" y="4441474"/>
              <a:ext cx="814641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9100931" y="2191264"/>
            <a:ext cx="968375" cy="378507"/>
            <a:chOff x="7783984" y="4046049"/>
            <a:chExt cx="814641" cy="636372"/>
          </a:xfrm>
        </p:grpSpPr>
        <p:sp>
          <p:nvSpPr>
            <p:cNvPr id="37" name="Rectangle 36"/>
            <p:cNvSpPr/>
            <p:nvPr/>
          </p:nvSpPr>
          <p:spPr>
            <a:xfrm>
              <a:off x="7789601" y="4046049"/>
              <a:ext cx="809024" cy="63637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Zoom In</a:t>
              </a:r>
            </a:p>
            <a:p>
              <a:r>
                <a:rPr lang="en-US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Zoom Out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flipV="1">
              <a:off x="7783984" y="4372222"/>
              <a:ext cx="814641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736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5" name="Window"/>
          <p:cNvGrpSpPr/>
          <p:nvPr>
            <p:custDataLst>
              <p:custData r:id="rId1"/>
            </p:custDataLst>
          </p:nvPr>
        </p:nvGrpSpPr>
        <p:grpSpPr>
          <a:xfrm>
            <a:off x="2949801" y="-7532"/>
            <a:ext cx="9143999" cy="6858000"/>
            <a:chOff x="0" y="0"/>
            <a:chExt cx="9144000" cy="6858000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0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1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FFFF"/>
                </a:solidFill>
              </a:rPr>
              <a:t>Hotel Application</a:t>
            </a:r>
            <a:endParaRPr lang="en-AU" dirty="0"/>
          </a:p>
        </p:txBody>
      </p:sp>
      <p:sp>
        <p:nvSpPr>
          <p:cNvPr id="30" name="Content">
            <a:hlinkClick r:id="" action="ppaction://noaction"/>
          </p:cNvPr>
          <p:cNvSpPr/>
          <p:nvPr>
            <p:custDataLst>
              <p:custData r:id="rId2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Back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" action="ppaction://noaction"/>
          </p:cNvPr>
          <p:cNvSpPr/>
          <p:nvPr>
            <p:custDataLst>
              <p:custData r:id="rId3"/>
            </p:custDataLst>
          </p:nvPr>
        </p:nvSpPr>
        <p:spPr>
          <a:xfrm>
            <a:off x="5957451" y="4838817"/>
            <a:ext cx="10188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+mj-lt"/>
                <a:cs typeface="Segoe UI" pitchFamily="34" charset="0"/>
              </a:rPr>
              <a:t>Reserve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5" name="Content"/>
          <p:cNvSpPr txBox="1"/>
          <p:nvPr>
            <p:custDataLst>
              <p:custData r:id="rId4"/>
            </p:custDataLst>
          </p:nvPr>
        </p:nvSpPr>
        <p:spPr>
          <a:xfrm>
            <a:off x="3709189" y="1722581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Hotel Name:</a:t>
            </a:r>
          </a:p>
        </p:txBody>
      </p:sp>
      <p:sp>
        <p:nvSpPr>
          <p:cNvPr id="40" name="Content"/>
          <p:cNvSpPr txBox="1"/>
          <p:nvPr>
            <p:custDataLst>
              <p:custData r:id="rId5"/>
            </p:custDataLst>
          </p:nvPr>
        </p:nvSpPr>
        <p:spPr>
          <a:xfrm>
            <a:off x="6767142" y="2114890"/>
            <a:ext cx="182650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Quantity</a:t>
            </a:r>
          </a:p>
        </p:txBody>
      </p:sp>
      <p:sp>
        <p:nvSpPr>
          <p:cNvPr id="41" name="Content"/>
          <p:cNvSpPr/>
          <p:nvPr>
            <p:custDataLst>
              <p:custData r:id="rId6"/>
            </p:custDataLst>
          </p:nvPr>
        </p:nvSpPr>
        <p:spPr>
          <a:xfrm>
            <a:off x="6970882" y="2443169"/>
            <a:ext cx="1419028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15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49" name="Content">
            <a:hlinkClick r:id="" action="ppaction://noaction"/>
          </p:cNvPr>
          <p:cNvSpPr/>
          <p:nvPr>
            <p:custDataLst>
              <p:custData r:id="rId7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WindowTitle"/>
          <p:cNvSpPr txBox="1"/>
          <p:nvPr/>
        </p:nvSpPr>
        <p:spPr>
          <a:xfrm>
            <a:off x="3181290" y="42736"/>
            <a:ext cx="1365567" cy="230832"/>
          </a:xfrm>
          <a:prstGeom prst="rect">
            <a:avLst/>
          </a:prstGeom>
          <a:noFill/>
        </p:spPr>
        <p:txBody>
          <a:bodyPr wrap="none" lIns="4572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ASEAN Skills 2016</a:t>
            </a: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 smtClean="0">
                <a:solidFill>
                  <a:srgbClr val="FFFFFF"/>
                </a:solidFill>
              </a:rPr>
              <a:t>Reserve Hotel</a:t>
            </a:r>
            <a:endParaRPr lang="en-AU" sz="2000" b="1" dirty="0">
              <a:solidFill>
                <a:srgbClr val="FFFFFF"/>
              </a:solidFill>
            </a:endParaRPr>
          </a:p>
        </p:txBody>
      </p:sp>
      <p:pic>
        <p:nvPicPr>
          <p:cNvPr id="38" name="Icon" descr="C:\Users\t-dantay\Documents\First24\calendar1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503" y="3751470"/>
            <a:ext cx="178184" cy="23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ontent"/>
          <p:cNvSpPr txBox="1"/>
          <p:nvPr>
            <p:custDataLst>
              <p:custData r:id="rId9"/>
            </p:custDataLst>
          </p:nvPr>
        </p:nvSpPr>
        <p:spPr>
          <a:xfrm>
            <a:off x="4706642" y="3737731"/>
            <a:ext cx="82911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Date in:</a:t>
            </a:r>
          </a:p>
        </p:txBody>
      </p:sp>
      <p:sp>
        <p:nvSpPr>
          <p:cNvPr id="44" name="Content"/>
          <p:cNvSpPr>
            <a:spLocks/>
          </p:cNvSpPr>
          <p:nvPr/>
        </p:nvSpPr>
        <p:spPr>
          <a:xfrm>
            <a:off x="5692247" y="3679091"/>
            <a:ext cx="1459721" cy="34350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0" rIns="0" bIns="0" rtlCol="0" anchor="ctr"/>
          <a:lstStyle/>
          <a:p>
            <a:r>
              <a:rPr lang="en-US" sz="1400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2016-09-06</a:t>
            </a: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pic>
        <p:nvPicPr>
          <p:cNvPr id="45" name="Icon" descr="C:\Users\t-dantay\Documents\First24\calendar1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113" y="3731225"/>
            <a:ext cx="178184" cy="23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Content"/>
          <p:cNvSpPr txBox="1"/>
          <p:nvPr>
            <p:custDataLst>
              <p:custData r:id="rId10"/>
            </p:custDataLst>
          </p:nvPr>
        </p:nvSpPr>
        <p:spPr>
          <a:xfrm>
            <a:off x="7878779" y="3748236"/>
            <a:ext cx="88994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Date out:</a:t>
            </a:r>
          </a:p>
        </p:txBody>
      </p:sp>
      <p:sp>
        <p:nvSpPr>
          <p:cNvPr id="47" name="Content"/>
          <p:cNvSpPr>
            <a:spLocks/>
          </p:cNvSpPr>
          <p:nvPr/>
        </p:nvSpPr>
        <p:spPr>
          <a:xfrm>
            <a:off x="8913875" y="3710762"/>
            <a:ext cx="1427183" cy="31183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0" rIns="0" bIns="0" rtlCol="0" anchor="ctr"/>
          <a:lstStyle/>
          <a:p>
            <a:r>
              <a:rPr lang="en-US" sz="1400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 2016-09-25</a:t>
            </a: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48" name="Content"/>
          <p:cNvSpPr/>
          <p:nvPr>
            <p:custDataLst>
              <p:custData r:id="rId11"/>
            </p:custDataLst>
          </p:nvPr>
        </p:nvSpPr>
        <p:spPr>
          <a:xfrm>
            <a:off x="5676562" y="4108159"/>
            <a:ext cx="1816547" cy="34738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Customer name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61" name="Content"/>
          <p:cNvSpPr txBox="1"/>
          <p:nvPr>
            <p:custDataLst>
              <p:custData r:id="rId12"/>
            </p:custDataLst>
          </p:nvPr>
        </p:nvSpPr>
        <p:spPr>
          <a:xfrm>
            <a:off x="4365711" y="4181732"/>
            <a:ext cx="1178044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Name:</a:t>
            </a:r>
          </a:p>
        </p:txBody>
      </p:sp>
      <p:sp>
        <p:nvSpPr>
          <p:cNvPr id="62" name="Content"/>
          <p:cNvSpPr/>
          <p:nvPr>
            <p:custDataLst>
              <p:custData r:id="rId13"/>
            </p:custDataLst>
          </p:nvPr>
        </p:nvSpPr>
        <p:spPr>
          <a:xfrm>
            <a:off x="8922031" y="4129765"/>
            <a:ext cx="1816547" cy="34738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Customer email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63" name="Content"/>
          <p:cNvSpPr txBox="1"/>
          <p:nvPr>
            <p:custDataLst>
              <p:custData r:id="rId14"/>
            </p:custDataLst>
          </p:nvPr>
        </p:nvSpPr>
        <p:spPr>
          <a:xfrm>
            <a:off x="7590684" y="4201955"/>
            <a:ext cx="1178044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Email:</a:t>
            </a:r>
          </a:p>
        </p:txBody>
      </p:sp>
      <p:sp>
        <p:nvSpPr>
          <p:cNvPr id="64" name="Content"/>
          <p:cNvSpPr txBox="1"/>
          <p:nvPr>
            <p:custDataLst>
              <p:custData r:id="rId15"/>
            </p:custDataLst>
          </p:nvPr>
        </p:nvSpPr>
        <p:spPr>
          <a:xfrm>
            <a:off x="5453108" y="1746212"/>
            <a:ext cx="1580645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Hotel ABC</a:t>
            </a:r>
          </a:p>
        </p:txBody>
      </p:sp>
      <p:sp>
        <p:nvSpPr>
          <p:cNvPr id="50" name="Content"/>
          <p:cNvSpPr txBox="1"/>
          <p:nvPr>
            <p:custDataLst>
              <p:custData r:id="rId16"/>
            </p:custDataLst>
          </p:nvPr>
        </p:nvSpPr>
        <p:spPr>
          <a:xfrm>
            <a:off x="4814782" y="2505932"/>
            <a:ext cx="690926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Single:</a:t>
            </a:r>
          </a:p>
        </p:txBody>
      </p:sp>
      <p:sp>
        <p:nvSpPr>
          <p:cNvPr id="66" name="Content">
            <a:hlinkClick r:id="" action="ppaction://noaction"/>
          </p:cNvPr>
          <p:cNvSpPr/>
          <p:nvPr>
            <p:custDataLst>
              <p:custData r:id="rId17"/>
            </p:custDataLst>
          </p:nvPr>
        </p:nvSpPr>
        <p:spPr>
          <a:xfrm>
            <a:off x="7589538" y="4838817"/>
            <a:ext cx="10188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+mj-lt"/>
                <a:cs typeface="Segoe UI" pitchFamily="34" charset="0"/>
              </a:rPr>
              <a:t>Search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56" name="Content"/>
          <p:cNvSpPr txBox="1"/>
          <p:nvPr>
            <p:custDataLst>
              <p:custData r:id="rId18"/>
            </p:custDataLst>
          </p:nvPr>
        </p:nvSpPr>
        <p:spPr>
          <a:xfrm>
            <a:off x="5676562" y="2456897"/>
            <a:ext cx="811484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$100</a:t>
            </a:r>
          </a:p>
        </p:txBody>
      </p:sp>
      <p:sp>
        <p:nvSpPr>
          <p:cNvPr id="80" name="Content"/>
          <p:cNvSpPr txBox="1"/>
          <p:nvPr>
            <p:custDataLst>
              <p:custData r:id="rId19"/>
            </p:custDataLst>
          </p:nvPr>
        </p:nvSpPr>
        <p:spPr>
          <a:xfrm>
            <a:off x="3701179" y="2142788"/>
            <a:ext cx="2625480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Price</a:t>
            </a:r>
          </a:p>
        </p:txBody>
      </p:sp>
      <p:sp>
        <p:nvSpPr>
          <p:cNvPr id="81" name="Content"/>
          <p:cNvSpPr txBox="1"/>
          <p:nvPr>
            <p:custDataLst>
              <p:custData r:id="rId20"/>
            </p:custDataLst>
          </p:nvPr>
        </p:nvSpPr>
        <p:spPr>
          <a:xfrm>
            <a:off x="4563761" y="2859852"/>
            <a:ext cx="941947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Double:</a:t>
            </a:r>
          </a:p>
        </p:txBody>
      </p:sp>
      <p:sp>
        <p:nvSpPr>
          <p:cNvPr id="83" name="Content"/>
          <p:cNvSpPr txBox="1"/>
          <p:nvPr>
            <p:custDataLst>
              <p:custData r:id="rId21"/>
            </p:custDataLst>
          </p:nvPr>
        </p:nvSpPr>
        <p:spPr>
          <a:xfrm>
            <a:off x="4762394" y="3213772"/>
            <a:ext cx="743314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Twin:</a:t>
            </a:r>
          </a:p>
        </p:txBody>
      </p:sp>
      <p:sp>
        <p:nvSpPr>
          <p:cNvPr id="86" name="Content"/>
          <p:cNvSpPr/>
          <p:nvPr>
            <p:custDataLst>
              <p:custData r:id="rId22"/>
            </p:custDataLst>
          </p:nvPr>
        </p:nvSpPr>
        <p:spPr>
          <a:xfrm>
            <a:off x="6970882" y="2827395"/>
            <a:ext cx="1419028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25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88" name="Content"/>
          <p:cNvSpPr/>
          <p:nvPr>
            <p:custDataLst>
              <p:custData r:id="rId23"/>
            </p:custDataLst>
          </p:nvPr>
        </p:nvSpPr>
        <p:spPr>
          <a:xfrm>
            <a:off x="6970882" y="3211621"/>
            <a:ext cx="1419028" cy="320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400" i="1" dirty="0" smtClean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5</a:t>
            </a:r>
            <a:endParaRPr lang="en-US" sz="1400" i="1" dirty="0">
              <a:solidFill>
                <a:schemeClr val="tx2">
                  <a:lumMod val="50000"/>
                  <a:lumOff val="50000"/>
                </a:schemeClr>
              </a:solidFill>
              <a:cs typeface="Segoe UI" pitchFamily="34" charset="0"/>
            </a:endParaRPr>
          </a:p>
        </p:txBody>
      </p:sp>
      <p:sp>
        <p:nvSpPr>
          <p:cNvPr id="51" name="Content"/>
          <p:cNvSpPr txBox="1"/>
          <p:nvPr>
            <p:custDataLst>
              <p:custData r:id="rId24"/>
            </p:custDataLst>
          </p:nvPr>
        </p:nvSpPr>
        <p:spPr>
          <a:xfrm>
            <a:off x="5676562" y="2835334"/>
            <a:ext cx="811484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$200</a:t>
            </a:r>
          </a:p>
        </p:txBody>
      </p:sp>
      <p:sp>
        <p:nvSpPr>
          <p:cNvPr id="53" name="Content"/>
          <p:cNvSpPr txBox="1"/>
          <p:nvPr>
            <p:custDataLst>
              <p:custData r:id="rId25"/>
            </p:custDataLst>
          </p:nvPr>
        </p:nvSpPr>
        <p:spPr>
          <a:xfrm>
            <a:off x="5676562" y="3213772"/>
            <a:ext cx="811484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$300</a:t>
            </a:r>
          </a:p>
        </p:txBody>
      </p:sp>
    </p:spTree>
    <p:extLst>
      <p:ext uri="{BB962C8B-B14F-4D97-AF65-F5344CB8AC3E}">
        <p14:creationId xmlns:p14="http://schemas.microsoft.com/office/powerpoint/2010/main" val="293776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Window"/>
          <p:cNvGrpSpPr/>
          <p:nvPr>
            <p:custDataLst>
              <p:custData r:id="rId1"/>
            </p:custDataLst>
          </p:nvPr>
        </p:nvGrpSpPr>
        <p:grpSpPr>
          <a:xfrm>
            <a:off x="2940314" y="-8238"/>
            <a:ext cx="9143999" cy="6858000"/>
            <a:chOff x="0" y="0"/>
            <a:chExt cx="9144000" cy="6858000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WindowTitle"/>
              <p:cNvSpPr txBox="1"/>
              <p:nvPr/>
            </p:nvSpPr>
            <p:spPr>
              <a:xfrm>
                <a:off x="240976" y="42736"/>
                <a:ext cx="1365567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ASEAN Skills 2016</a:t>
                </a:r>
              </a:p>
            </p:txBody>
          </p:sp>
        </p:grpSp>
        <p:grpSp>
          <p:nvGrpSpPr>
            <p:cNvPr id="5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37491" y="307751"/>
            <a:ext cx="8975700" cy="6066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" name="Content">
            <a:hlinkClick r:id="" action="ppaction://noaction"/>
          </p:cNvPr>
          <p:cNvSpPr/>
          <p:nvPr>
            <p:custDataLst>
              <p:custData r:id="rId2"/>
            </p:custDataLst>
          </p:nvPr>
        </p:nvSpPr>
        <p:spPr>
          <a:xfrm>
            <a:off x="3153952" y="435997"/>
            <a:ext cx="710477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Back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/>
          <p:cNvSpPr txBox="1"/>
          <p:nvPr>
            <p:custDataLst>
              <p:custData r:id="rId3"/>
            </p:custDataLst>
          </p:nvPr>
        </p:nvSpPr>
        <p:spPr>
          <a:xfrm>
            <a:off x="4201886" y="435997"/>
            <a:ext cx="389708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AU" sz="2000" b="1" dirty="0" smtClean="0">
                <a:solidFill>
                  <a:srgbClr val="FFFFFF"/>
                </a:solidFill>
              </a:rPr>
              <a:t>Search Results</a:t>
            </a:r>
            <a:endParaRPr lang="en-AU" sz="2000" b="1" dirty="0">
              <a:solidFill>
                <a:srgbClr val="FFFFFF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631885"/>
              </p:ext>
            </p:extLst>
          </p:nvPr>
        </p:nvGraphicFramePr>
        <p:xfrm>
          <a:off x="3703926" y="1672867"/>
          <a:ext cx="7750815" cy="15081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6288"/>
                <a:gridCol w="1593094"/>
                <a:gridCol w="1155233"/>
                <a:gridCol w="1474573"/>
                <a:gridCol w="1371627"/>
              </a:tblGrid>
              <a:tr h="324330">
                <a:tc>
                  <a:txBody>
                    <a:bodyPr/>
                    <a:lstStyle/>
                    <a:p>
                      <a:pPr algn="l"/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Hotel Name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Single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Double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aseline="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Twin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4602">
                <a:tc>
                  <a:txBody>
                    <a:bodyPr/>
                    <a:lstStyle/>
                    <a:p>
                      <a:pPr algn="l"/>
                      <a:r>
                        <a:rPr lang="en-AU" sz="1400" b="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Hotel</a:t>
                      </a:r>
                      <a:r>
                        <a:rPr lang="en-AU" sz="1400" b="0" baseline="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 ABC</a:t>
                      </a:r>
                      <a:endParaRPr lang="en-AU" sz="1400" b="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$500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$250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$600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4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Hotel</a:t>
                      </a:r>
                      <a:r>
                        <a:rPr lang="en-AU" sz="1400" b="0" baseline="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 XYZ</a:t>
                      </a:r>
                      <a:endParaRPr lang="en-AU" sz="1400" b="0" dirty="0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$400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$400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$600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4602">
                <a:tc>
                  <a:txBody>
                    <a:bodyPr/>
                    <a:lstStyle/>
                    <a:p>
                      <a:pPr algn="l"/>
                      <a:r>
                        <a:rPr lang="en-AU" sz="1400" b="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Third</a:t>
                      </a:r>
                      <a:endParaRPr lang="en-AU" sz="1400" b="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$400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$300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$400</a:t>
                      </a:r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3030411" y="6346371"/>
            <a:ext cx="8982780" cy="402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solidFill>
                  <a:srgbClr val="FFFFFF"/>
                </a:solidFill>
              </a:rPr>
              <a:t>Hotel Application</a:t>
            </a:r>
            <a:endParaRPr lang="en-AU" dirty="0"/>
          </a:p>
        </p:txBody>
      </p:sp>
      <p:sp>
        <p:nvSpPr>
          <p:cNvPr id="29" name="Content">
            <a:hlinkClick r:id="" action="ppaction://noaction"/>
          </p:cNvPr>
          <p:cNvSpPr/>
          <p:nvPr>
            <p:custDataLst>
              <p:custData r:id="rId4"/>
            </p:custDataLst>
          </p:nvPr>
        </p:nvSpPr>
        <p:spPr>
          <a:xfrm>
            <a:off x="11024315" y="462526"/>
            <a:ext cx="860851" cy="31036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Logout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>
            <a:hlinkClick r:id="" action="ppaction://noaction"/>
          </p:cNvPr>
          <p:cNvSpPr/>
          <p:nvPr>
            <p:custDataLst>
              <p:custData r:id="rId5"/>
            </p:custDataLst>
          </p:nvPr>
        </p:nvSpPr>
        <p:spPr>
          <a:xfrm>
            <a:off x="10220690" y="2005138"/>
            <a:ext cx="10188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+mj-lt"/>
                <a:cs typeface="Segoe UI" pitchFamily="34" charset="0"/>
              </a:rPr>
              <a:t>Select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0" name="Content">
            <a:hlinkClick r:id="" action="ppaction://noaction"/>
          </p:cNvPr>
          <p:cNvSpPr/>
          <p:nvPr>
            <p:custDataLst>
              <p:custData r:id="rId6"/>
            </p:custDataLst>
          </p:nvPr>
        </p:nvSpPr>
        <p:spPr>
          <a:xfrm>
            <a:off x="10220690" y="2423423"/>
            <a:ext cx="10188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+mj-lt"/>
                <a:cs typeface="Segoe UI" pitchFamily="34" charset="0"/>
              </a:rPr>
              <a:t>Select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5" name="Content">
            <a:hlinkClick r:id="" action="ppaction://noaction"/>
          </p:cNvPr>
          <p:cNvSpPr/>
          <p:nvPr>
            <p:custDataLst>
              <p:custData r:id="rId7"/>
            </p:custDataLst>
          </p:nvPr>
        </p:nvSpPr>
        <p:spPr>
          <a:xfrm>
            <a:off x="10220690" y="2794846"/>
            <a:ext cx="1018865" cy="3506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+mj-lt"/>
                <a:cs typeface="Segoe UI" pitchFamily="34" charset="0"/>
              </a:rPr>
              <a:t>Select</a:t>
            </a:r>
            <a:endParaRPr lang="en-US" sz="14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5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1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50&quot;&gt;&lt;property id=&quot;20148&quot; value=&quot;5&quot;/&gt;&lt;property id=&quot;20300&quot; value=&quot;Slide 7&quot;/&gt;&lt;property id=&quot;20307&quot; value=&quot;257&quot;/&gt;&lt;/object&gt;&lt;object type=&quot;3&quot; unique_id=&quot;10075&quot;&gt;&lt;property id=&quot;20148&quot; value=&quot;5&quot;/&gt;&lt;property id=&quot;20300&quot; value=&quot;Slide 11&quot;/&gt;&lt;property id=&quot;20307&quot; value=&quot;258&quot;/&gt;&lt;/object&gt;&lt;object type=&quot;3&quot; unique_id=&quot;10076&quot;&gt;&lt;property id=&quot;20148&quot; value=&quot;5&quot;/&gt;&lt;property id=&quot;20300&quot; value=&quot;Slide 2&quot;/&gt;&lt;property id=&quot;20307&quot; value=&quot;259&quot;/&gt;&lt;/object&gt;&lt;object type=&quot;3&quot; unique_id=&quot;10101&quot;&gt;&lt;property id=&quot;20148&quot; value=&quot;5&quot;/&gt;&lt;property id=&quot;20300&quot; value=&quot;Slide 12&quot;/&gt;&lt;property id=&quot;20307&quot; value=&quot;260&quot;/&gt;&lt;/object&gt;&lt;object type=&quot;3&quot; unique_id=&quot;10116&quot;&gt;&lt;property id=&quot;20148&quot; value=&quot;5&quot;/&gt;&lt;property id=&quot;20300&quot; value=&quot;Slide 16&quot;/&gt;&lt;property id=&quot;20307&quot; value=&quot;261&quot;/&gt;&lt;/object&gt;&lt;object type=&quot;3&quot; unique_id=&quot;10213&quot;&gt;&lt;property id=&quot;20148&quot; value=&quot;5&quot;/&gt;&lt;property id=&quot;20300&quot; value=&quot;Slide 3&quot;/&gt;&lt;property id=&quot;20307&quot; value=&quot;262&quot;/&gt;&lt;/object&gt;&lt;object type=&quot;3&quot; unique_id=&quot;10250&quot;&gt;&lt;property id=&quot;20148&quot; value=&quot;5&quot;/&gt;&lt;property id=&quot;20300&quot; value=&quot;Slide 8&quot;/&gt;&lt;property id=&quot;20307&quot; value=&quot;263&quot;/&gt;&lt;/object&gt;&lt;object type=&quot;3&quot; unique_id=&quot;10331&quot;&gt;&lt;property id=&quot;20148&quot; value=&quot;5&quot;/&gt;&lt;property id=&quot;20300&quot; value=&quot;Slide 4&quot;/&gt;&lt;property id=&quot;20307&quot; value=&quot;264&quot;/&gt;&lt;/object&gt;&lt;object type=&quot;3&quot; unique_id=&quot;10369&quot;&gt;&lt;property id=&quot;20148&quot; value=&quot;5&quot;/&gt;&lt;property id=&quot;20300&quot; value=&quot;Slide 5&quot;/&gt;&lt;property id=&quot;20307&quot; value=&quot;266&quot;/&gt;&lt;/object&gt;&lt;object type=&quot;3&quot; unique_id=&quot;10532&quot;&gt;&lt;property id=&quot;20148&quot; value=&quot;5&quot;/&gt;&lt;property id=&quot;20300&quot; value=&quot;Slide 6&quot;/&gt;&lt;property id=&quot;20307&quot; value=&quot;268&quot;/&gt;&lt;/object&gt;&lt;object type=&quot;3&quot; unique_id=&quot;10778&quot;&gt;&lt;property id=&quot;20148&quot; value=&quot;5&quot;/&gt;&lt;property id=&quot;20300&quot; value=&quot;Slide 9&quot;/&gt;&lt;property id=&quot;20307&quot; value=&quot;270&quot;/&gt;&lt;/object&gt;&lt;object type=&quot;3&quot; unique_id=&quot;10813&quot;&gt;&lt;property id=&quot;20148&quot; value=&quot;5&quot;/&gt;&lt;property id=&quot;20300&quot; value=&quot;Slide 10&quot;/&gt;&lt;property id=&quot;20307&quot; value=&quot;271&quot;/&gt;&lt;/object&gt;&lt;object type=&quot;3&quot; unique_id=&quot;10902&quot;&gt;&lt;property id=&quot;20148&quot; value=&quot;5&quot;/&gt;&lt;property id=&quot;20300&quot; value=&quot;Slide 14&quot;/&gt;&lt;property id=&quot;20307&quot; value=&quot;272&quot;/&gt;&lt;/object&gt;&lt;object type=&quot;3&quot; unique_id=&quot;10993&quot;&gt;&lt;property id=&quot;20148&quot; value=&quot;5&quot;/&gt;&lt;property id=&quot;20300&quot; value=&quot;Slide 13&quot;/&gt;&lt;property id=&quot;20307&quot; value=&quot;274&quot;/&gt;&lt;/object&gt;&lt;object type=&quot;3&quot; unique_id=&quot;10994&quot;&gt;&lt;property id=&quot;20148&quot; value=&quot;5&quot;/&gt;&lt;property id=&quot;20300&quot; value=&quot;Slide 15&quot;/&gt;&lt;property id=&quot;20307&quot; value=&quot;27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Marathon">
      <a:dk1>
        <a:sysClr val="windowText" lastClr="000000"/>
      </a:dk1>
      <a:lt1>
        <a:srgbClr val="C0FFC0"/>
      </a:lt1>
      <a:dk2>
        <a:srgbClr val="323232"/>
      </a:dk2>
      <a:lt2>
        <a:srgbClr val="FFFF96"/>
      </a:lt2>
      <a:accent1>
        <a:srgbClr val="FFFF96"/>
      </a:accent1>
      <a:accent2>
        <a:srgbClr val="00FF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C00"/>
      </a:hlink>
      <a:folHlink>
        <a:srgbClr val="002C00"/>
      </a:folHlink>
    </a:clrScheme>
    <a:fontScheme name="marath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9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0.xml"/></Relationships>
</file>

<file path=customXml/_rels/item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1.xml"/></Relationships>
</file>

<file path=customXml/_rels/item5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2.xml"/></Relationships>
</file>

<file path=customXml/_rels/item5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3.xml"/></Relationships>
</file>

<file path=customXml/_rels/item5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4.xml"/></Relationships>
</file>

<file path=customXml/_rels/item5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5.xml"/></Relationships>
</file>

<file path=customXml/_rels/item5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6.xml"/></Relationships>
</file>

<file path=customXml/_rels/item5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7.xml"/></Relationships>
</file>

<file path=customXml/_rels/item5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8.xml"/></Relationships>
</file>

<file path=customXml/_rels/item5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9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0.xml"/></Relationships>
</file>

<file path=customXml/_rels/item5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1.xml"/></Relationships>
</file>

<file path=customXml/_rels/item5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2.xml"/></Relationships>
</file>

<file path=customXml/_rels/item5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3.xml"/></Relationships>
</file>

<file path=customXml/_rels/item5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4.xml"/></Relationships>
</file>

<file path=customXml/_rels/item5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5.xml"/></Relationships>
</file>

<file path=customXml/_rels/item5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6.xml"/></Relationships>
</file>

<file path=customXml/_rels/item5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7.xml"/></Relationships>
</file>

<file path=customXml/_rels/item5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8.xml"/></Relationships>
</file>

<file path=customXml/_rels/item5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9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0.xml"/></Relationships>
</file>

<file path=customXml/_rels/item5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1.xml"/></Relationships>
</file>

<file path=customXml/_rels/item5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2.xml"/></Relationships>
</file>

<file path=customXml/_rels/item5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3.xml"/></Relationships>
</file>

<file path=customXml/_rels/item5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4.xml"/></Relationships>
</file>

<file path=customXml/_rels/item5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5.xml"/></Relationships>
</file>

<file path=customXml/_rels/item5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6.xml"/></Relationships>
</file>

<file path=customXml/_rels/item5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7.xml"/></Relationships>
</file>

<file path=customXml/_rels/item5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8.xml"/></Relationships>
</file>

<file path=customXml/_rels/item5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9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0.xml"/></Relationships>
</file>

<file path=customXml/_rels/item5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1.xml"/></Relationships>
</file>

<file path=customXml/_rels/item5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2.xml"/></Relationships>
</file>

<file path=customXml/_rels/item5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3.xml"/></Relationships>
</file>

<file path=customXml/_rels/item5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4.xml"/></Relationships>
</file>

<file path=customXml/_rels/item5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5.xml"/></Relationships>
</file>

<file path=customXml/_rels/item5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6.xml"/></Relationships>
</file>

<file path=customXml/_rels/item5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7.xml"/></Relationships>
</file>

<file path=customXml/_rels/item5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8.xml"/></Relationships>
</file>

<file path=customXml/_rels/item5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9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0.xml"/></Relationships>
</file>

<file path=customXml/_rels/item5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1.xml"/></Relationships>
</file>

<file path=customXml/_rels/item5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2.xml"/></Relationships>
</file>

<file path=customXml/_rels/item5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3.xml"/></Relationships>
</file>

<file path=customXml/_rels/item5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4.xml"/></Relationships>
</file>

<file path=customXml/_rels/item5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5.xml"/></Relationships>
</file>

<file path=customXml/_rels/item5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6.xml"/></Relationships>
</file>

<file path=customXml/_rels/item5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7.xml"/></Relationships>
</file>

<file path=customXml/_rels/item5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8.xml"/></Relationships>
</file>

<file path=customXml/_rels/item5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9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5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0.xml"/></Relationships>
</file>

<file path=customXml/_rels/item5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1.xml"/></Relationships>
</file>

<file path=customXml/_rels/item5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2.xml"/></Relationships>
</file>

<file path=customXml/_rels/item5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3.xml"/></Relationships>
</file>

<file path=customXml/_rels/item5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4.xml"/></Relationships>
</file>

<file path=customXml/_rels/item5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5.xml"/></Relationships>
</file>

<file path=customXml/_rels/item5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6.xml"/></Relationships>
</file>

<file path=customXml/_rels/item5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7.xml"/></Relationships>
</file>

<file path=customXml/_rels/item5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8.xml"/></Relationships>
</file>

<file path=customXml/_rels/item5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0.xml"/></Relationships>
</file>

<file path=customXml/_rels/item6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1.xml"/></Relationships>
</file>

<file path=customXml/_rels/item6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2.xml"/></Relationships>
</file>

<file path=customXml/_rels/item6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3.xml"/></Relationships>
</file>

<file path=customXml/_rels/item6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4.xml"/></Relationships>
</file>

<file path=customXml/_rels/item6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5.xml"/></Relationships>
</file>

<file path=customXml/_rels/item6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6.xml"/></Relationships>
</file>

<file path=customXml/_rels/item6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7.xml"/></Relationships>
</file>

<file path=customXml/_rels/item6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8.xml"/></Relationships>
</file>

<file path=customXml/_rels/item6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9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0.xml"/></Relationships>
</file>

<file path=customXml/_rels/item6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1.xml"/></Relationships>
</file>

<file path=customXml/_rels/item6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2.xml"/></Relationships>
</file>

<file path=customXml/_rels/item6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3.xml"/></Relationships>
</file>

<file path=customXml/_rels/item6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4.xml"/></Relationships>
</file>

<file path=customXml/_rels/item6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5.xml"/></Relationships>
</file>

<file path=customXml/_rels/item6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6.xml"/></Relationships>
</file>

<file path=customXml/_rels/item6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7.xml"/></Relationships>
</file>

<file path=customXml/_rels/item6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8.xml"/></Relationships>
</file>

<file path=customXml/_rels/item6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9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0.xml"/></Relationships>
</file>

<file path=customXml/_rels/item6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1.xml"/></Relationships>
</file>

<file path=customXml/_rels/item6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2.xml"/></Relationships>
</file>

<file path=customXml/_rels/item6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3.xml"/></Relationships>
</file>

<file path=customXml/_rels/item6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4.xml"/></Relationships>
</file>

<file path=customXml/_rels/item6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5.xml"/></Relationships>
</file>

<file path=customXml/_rels/item6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6.xml"/></Relationships>
</file>

<file path=customXml/_rels/item6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7.xml"/></Relationships>
</file>

<file path=customXml/_rels/item6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8.xml"/></Relationships>
</file>

<file path=customXml/_rels/item6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9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0.xml"/></Relationships>
</file>

<file path=customXml/_rels/item6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1.xml"/></Relationships>
</file>

<file path=customXml/_rels/item6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2.xml"/></Relationships>
</file>

<file path=customXml/_rels/item6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3.xml"/></Relationships>
</file>

<file path=customXml/_rels/item6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4.xml"/></Relationships>
</file>

<file path=customXml/_rels/item6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5.xml"/></Relationships>
</file>

<file path=customXml/_rels/item6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6.xml"/></Relationships>
</file>

<file path=customXml/_rels/item6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7.xml"/></Relationships>
</file>

<file path=customXml/_rels/item6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8.xml"/></Relationships>
</file>

<file path=customXml/_rels/item6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9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0.xml"/></Relationships>
</file>

<file path=customXml/_rels/item6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1.xml"/></Relationships>
</file>

<file path=customXml/_rels/item6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2.xml"/></Relationships>
</file>

<file path=customXml/_rels/item6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3.xml"/></Relationships>
</file>

<file path=customXml/_rels/item6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4.xml"/></Relationships>
</file>

<file path=customXml/_rels/item6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5.xml"/></Relationships>
</file>

<file path=customXml/_rels/item6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6.xml"/></Relationships>
</file>

<file path=customXml/_rels/item6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7.xml"/></Relationships>
</file>

<file path=customXml/_rels/item6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8.xml"/></Relationships>
</file>

<file path=customXml/_rels/item6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9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0.xml"/></Relationships>
</file>

<file path=customXml/_rels/item6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1.xml"/></Relationships>
</file>

<file path=customXml/_rels/item6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2.xml"/></Relationships>
</file>

<file path=customXml/_rels/item6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3.xml"/></Relationships>
</file>

<file path=customXml/_rels/item6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4.xml"/></Relationships>
</file>

<file path=customXml/_rels/item6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5.xml"/></Relationships>
</file>

<file path=customXml/_rels/item6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6.xml"/></Relationships>
</file>

<file path=customXml/_rels/item6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7.xml"/></Relationships>
</file>

<file path=customXml/_rels/item6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8.xml"/></Relationships>
</file>

<file path=customXml/_rels/item6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9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0.xml"/></Relationships>
</file>

<file path=customXml/_rels/item6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1.xml"/></Relationships>
</file>

<file path=customXml/_rels/item6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2.xml"/></Relationships>
</file>

<file path=customXml/_rels/item6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3.xml"/></Relationships>
</file>

<file path=customXml/_rels/item6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4.xml"/></Relationships>
</file>

<file path=customXml/_rels/item6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5.xml"/></Relationships>
</file>

<file path=customXml/_rels/item6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6.xml"/></Relationships>
</file>

<file path=customXml/_rels/item6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7.xml"/></Relationships>
</file>

<file path=customXml/_rels/item6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8.xml"/></Relationships>
</file>

<file path=customXml/_rels/item6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9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0.xml"/></Relationships>
</file>

<file path=customXml/_rels/item6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1.xml"/></Relationships>
</file>

<file path=customXml/_rels/item6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2.xml"/></Relationships>
</file>

<file path=customXml/_rels/item6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3.xml"/></Relationships>
</file>

<file path=customXml/_rels/item6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4.xml"/></Relationships>
</file>

<file path=customXml/_rels/item6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5.xml"/></Relationships>
</file>

<file path=customXml/_rels/item6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6.xml"/></Relationships>
</file>

<file path=customXml/_rels/item6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7.xml"/></Relationships>
</file>

<file path=customXml/_rels/item6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8.xml"/></Relationships>
</file>

<file path=customXml/_rels/item6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9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0.xml"/></Relationships>
</file>

<file path=customXml/_rels/item6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1.xml"/></Relationships>
</file>

<file path=customXml/_rels/item6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2.xml"/></Relationships>
</file>

<file path=customXml/_rels/item6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3.xml"/></Relationships>
</file>

<file path=customXml/_rels/item6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4.xml"/></Relationships>
</file>

<file path=customXml/_rels/item6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5.xml"/></Relationships>
</file>

<file path=customXml/_rels/item6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6.xml"/></Relationships>
</file>

<file path=customXml/_rels/item6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7.xml"/></Relationships>
</file>

<file path=customXml/_rels/item6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8.xml"/></Relationships>
</file>

<file path=customXml/_rels/item6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9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6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0.xml"/></Relationships>
</file>

<file path=customXml/_rels/item6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1.xml"/></Relationships>
</file>

<file path=customXml/_rels/item6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2.xml"/></Relationships>
</file>

<file path=customXml/_rels/item6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3.xml"/></Relationships>
</file>

<file path=customXml/_rels/item6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4.xml"/></Relationships>
</file>

<file path=customXml/_rels/item6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5.xml"/></Relationships>
</file>

<file path=customXml/_rels/item6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6.xml"/></Relationships>
</file>

<file path=customXml/_rels/item6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7.xml"/></Relationships>
</file>

<file path=customXml/_rels/item6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8.xml"/></Relationships>
</file>

<file path=customXml/_rels/item6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0.xml"/></Relationships>
</file>

<file path=customXml/_rels/item7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1.xml"/></Relationships>
</file>

<file path=customXml/_rels/item7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2.xml"/></Relationships>
</file>

<file path=customXml/_rels/item7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3.xml"/></Relationships>
</file>

<file path=customXml/_rels/item7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4.xml"/></Relationships>
</file>

<file path=customXml/_rels/item7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5.xml"/></Relationships>
</file>

<file path=customXml/_rels/item7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6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5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3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6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4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7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0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6D3A7096-90DD-4987-83D6-DBD644BB242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E53FB01-BB4A-4C88-B653-5268AAFC1DDC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74781FFB-8022-48E7-9D2A-9BB9B931D668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3F46FACA-721E-45F9-862C-9E13B3D20736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C01475C7-4866-409A-92B3-3CD723906E34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46562B22-7B1F-4E36-A4CE-E21C0BE078C1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0DB40B69-8AA8-4101-8AD8-4EB0CF27E762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B5B82CC2-CBA9-4A5C-A4FF-A85DB772605A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F7451E63-027C-45CB-996F-9B8BE4CC7D6A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1CA25A75-02E6-4E7C-83B6-0EEE3A10BAA9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B0AABCE5-97F6-4B19-A584-8FAC2E9B5CDE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FD529E3F-6455-44EA-BE3D-326B22B29D19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0FBBED72-565E-48E0-9628-168B086FCEA7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EBF39C7B-D150-4297-8E26-66C9015776C6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4BEB6B8D-D798-46EB-A2D9-CEAC088FDE7D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881DE326-E1DB-44ED-891D-4E9D03FF5AF8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1D313451-A97F-465D-96D3-B0970165C454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DA928EAE-F2F5-4DDA-ACF0-F3BB29375A94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523B7650-8EA3-4D45-ACFE-D05F580CE692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5FAC8644-C7CD-4FEC-8F75-C4288DA28DC1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A6F3E851-870A-441B-9CFC-93FE2B081531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981E50FE-5D0D-4274-A177-A5F7FC98687F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514D3C2B-D070-4956-B575-23616E881C9E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C06DAD25-B695-424B-B21D-58DBC39CABE3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8DE7A913-C364-4B45-AEBA-87AD80AA2AE4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82908164-95BE-4F81-987F-F108CE5F5BC7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5731FF0A-3DA2-4C30-91E4-B8E92E796C75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FE032FB6-3777-462A-BFB3-62D5726EA5DE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3E102A66-8A4D-4897-95F6-A3BC1E9DD137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E9A13135-A8F8-4FF4-B7F0-2DC709099171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A505219E-0091-43BD-B11B-4408427B704B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10E9E8A7-89D8-420D-9131-5012DD5C9523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F342594C-6BAC-45D8-9C11-191FA4BE73F1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23BE4025-E13E-4805-A02B-84F23F0F741F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F39855FF-AFC3-4140-A947-F32908CC617F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C39078A8-A34A-4516-AAAE-8B6DBBE803AE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8A6CD1D0-1DF0-424A-AA35-A351EFCC368E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0D845C74-8E2A-44D0-8BA3-05650A57C70A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7E375571-1C58-4EA8-B2B1-24B6BDB2EF10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A1AF1908-911B-47BE-9582-EFDB23394853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9A557BC8-DEB9-476F-BC65-CBA8871491D8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A081359C-0701-4762-8233-E4FA93F12833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BA9DFF0E-5335-4C61-9875-5C9252477C93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2785AA1C-1BBE-44C3-9DB5-B5636196C03E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31112A33-7340-4690-8F9B-B867814D20BE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A3036A2-F456-4626-A7F9-C54E2A44D13D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BB4D5385-A2E7-485D-900C-33D98D3F8AF9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915309FB-31B3-409F-9AE6-31011CB5139A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438736F6-3B46-4142-95CD-C6C4367701E1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6831B59D-C6A8-41E3-920E-236283414592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BFEA222C-BB08-41A7-AFD9-12F2051F596D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107168BF-1A02-4EE8-87DB-2E324C14A066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1FCD7184-00EA-4E86-9CAE-C41F7BE33A8C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61FDFA1A-D9B2-4F09-8FE9-39A2A4A64069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82AD82A7-2749-47F2-B929-8DBBA60F605E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B9459FAA-C4E8-4B16-A69D-FCAED8BCF8D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838AABE-1C57-45BA-A752-8FDF19AED134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5CBCBC45-DD65-4BC7-8A01-34F03810704F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9DC7D145-81C2-49DC-8FF2-56F2A0AD2FA7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6CEE0E9C-CBA9-49A3-8C5E-16058707D408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D8C03D66-B152-412D-AE8F-3DFD1A38943A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D1F876DD-5EF3-4BE8-8355-0EA389794584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DFC461E3-7E6D-4778-B1DF-D9C810AF1E4E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02BC24B9-76B5-43A6-997F-519B86DAFE02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2E82AC33-C0FD-4E6B-A66F-1A7AE6CFDB62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F18F9CCC-07F2-42CC-ABD7-F211C606705C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BBFB59CD-7342-4776-A768-1B80E48E1B6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40CCC6D4-0E83-4C63-AD77-C24D34E0AE47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5BD433D4-A750-4599-94DB-FB0465DBFA33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AED63929-A3F4-456E-9D38-892A77579868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46D9A383-FA4C-47E8-BD5F-BD0FA858DE77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B181782E-AEFE-4521-B251-9FEC6FB88362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49E08997-8E16-4A10-813C-6941107465D8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F4D974FC-7222-4A48-A330-44369C1814B6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5ECDFF57-2A78-43CD-9CF8-192646D575BB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5BDBC822-35E5-4F30-8900-A8EB7498EB2A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F66D1AF3-4655-4590-93B9-6848C1C0ACD3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7A137C58-4D08-45C3-BCB9-304DF72C62B0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2B20A376-EB78-4078-B97D-CE700C7A26CA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4C05FE0E-A478-42EB-BDB8-0341CAE2EEEE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E6F67F15-48C2-4DCD-B243-AA9EC41C7215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5C73A951-2D0F-4CBE-9776-E0396472ABCD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5B279077-F626-4B49-B70D-57D34C6C6287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5BAB4810-A8F9-4257-A20B-1EB60AC86ABE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6B2F7679-018C-4C92-B547-22A1C5574910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048DA2E3-C9DE-4182-8DE3-8821220D220C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2DBBE1B3-E308-43A2-9A2D-AEB2CBDBC95E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B74DF3DF-8FCA-4063-A7FD-C00B918F4D32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04B5B962-6B10-4AB4-8E2F-67B6BEDA92BD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682316A1-969F-4B1A-B75B-690C68A8E4EA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81AAB92F-0E09-4E42-8E84-BE140CAE0C2B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2931CA5F-2EAF-4B0E-8011-845C1EB8D3B6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65294503-2172-4108-8948-8448E7C6E8EA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9A0C4737-4906-4496-9E4E-390AC1CF313B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F4EE95C3-F213-49A8-8DAC-FA03B17B1AB0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7734C85E-21ED-47FF-8086-84D07B0B5A53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EA2B054C-2525-436F-9DEE-721F6D1CAA06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6B768A79-A06A-4BE9-AA6C-F0063B27FC6A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E3446192-BC58-4E44-8200-316B76B0D453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D9DD327B-1D78-4D60-9EFA-6156AA443915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AF1FE40E-F566-4421-8F06-987A4D611BC5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81423379-44BF-41C9-8671-23401E4CD419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70A5A2E5-F9A5-4F2E-B29D-6588F35AF2F5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A9D69355-F595-4FE6-A868-00245BCFBFB1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0D65FC8A-4075-48E3-9D3A-2C2F4714AF6A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BCF2ECDA-CF7A-40D2-8830-942C8D0AD26E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F0D6452F-EF2C-42A4-84DA-FE74E95390FB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E2B4568A-894A-4AAA-987B-E84DDE772CD5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19E362F5-EA0E-4C30-926A-ABB309F7AC8B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B5104861-652E-4875-BE4B-25903CC03B54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348C2853-43EC-4CDA-957F-01898243F9C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826916F-6736-4494-9796-73268BC13F11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43D3BE94-4382-44BE-A73B-47DB042395F3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5B32B5FE-14F8-4321-ACEB-746458545C33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15A34150-E860-48C8-BB06-FB63701E253A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C2F0ED75-C4E2-4B50-AA51-F3D6C48E51A9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89AB07D7-1CFB-4FDD-B9DF-403C7DA7E7A4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285CDBF2-0BF8-4B60-A79E-5D097C020D0A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B5714EB8-0F2F-41B4-8784-227A8C243A28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99D3176A-D0CA-47BA-8DE0-746C08321A03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1109636B-4F73-43F6-B4D1-FE40C5DE5BB7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03C3787E-20F3-4BD2-9EEB-741675E682BB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158CB178-1C64-43A8-AB1F-178F8CE50862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2DD6148A-AA9F-4955-8CD6-94D58AAACB44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FC7A829D-1BE4-4BE0-B5E7-DA8769BE8001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D1296E2D-4997-4518-8C57-3C04D9995B3D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840A832B-ADA6-4BC5-9EBA-972386CB85F8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B2278DFA-6612-4B86-81AE-EC96DBD04FA6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F78ED241-4794-4933-B0BE-F64172ED6401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0F14D5B9-5E41-4D56-BC4B-EFB4B86C104C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A49EF585-190A-4DCB-9387-A626D04C4AEB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FD0223C4-FD1C-4AA9-9B44-3390646E5997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DEE96600-FEDD-43F3-AC5D-D6F6322C227B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0D5ADA12-01DC-4A5B-A2CF-E21147A1F473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165672A0-6F68-4B9B-8D85-856D37DF7C44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740B2416-73DB-4FF2-874C-23558308A30C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8EAD76B7-D06A-4896-A8F5-6FA6BC3DEBB0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0196646D-8963-49F0-BA83-642BABD7F924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09182ACD-1633-40F9-9824-405A97CCD56F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442BC2FD-524C-4174-A14C-5863BEC57592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FC8C75AD-45A2-4A30-95C2-375A09CBFBE5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503C5DD8-9E4E-4EEB-8102-FA51530D923E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92A43272-4F22-41FF-A421-AB8C0ED7F583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B814B2C7-E5D7-4920-98C6-A9BD468D4231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0F7D7314-1BCB-4309-A3EC-FDBE1C03883F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73C5E2DD-A6F1-4E10-98C7-27EECB6D9105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309E0445-1D9F-43B4-9CDE-A114E251CAF0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E2C0C562-D4EF-46AF-8AE3-DE049A50F868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DD7C1A23-164F-41EA-A78F-1101081BF76E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A25C9E87-D77C-489A-B4CA-B144BF8F5E58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5ED33059-5D2D-4EC1-990C-2F41691D2AC7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91BB1FE3-03D9-401F-A2AC-16E8082F6102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74EFDCA9-D127-4EFC-8B92-161D36A8052F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3262657B-8C0C-4367-BCCA-43E5924A5F32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FD2445A1-304B-43BB-83A8-8E34561A8036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F3F5713D-37A3-4AB0-AB4D-43159A29D8CD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BF8F1B97-C658-427C-AA47-630677BBDCE9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37B937CC-0DC2-43AF-8AD1-E80F5F5577AB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326203B6-120C-422F-92CC-ECC818FDF4A4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905F1ADC-2BA5-41B1-BF87-4B0BD359AB31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60FEBF31-AF18-48E4-9E70-E4395F323FA6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A183142B-C7E0-4AE5-A7D1-A78C583F1B3D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FA8CAC36-9230-4397-9DEB-88A0F158DB19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864CB413-81E6-42D6-B7C9-540A45ED3B0F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F36B4C6C-DD96-486A-A4DF-E8C48522276F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7427B82A-B5BE-4164-B32A-78B10EBCF84D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03FA8FAF-EF66-4031-8A78-8E017D36AEB6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9E202BC4-BBC5-4795-A81B-0E4F1A1493F8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A96B8680-1EBA-4CB3-A4A9-9AA62A946861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C8DA00EB-A6CC-4F3F-8134-996DDB0B73AB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CBDAEA28-243B-4E23-B67B-A6C766306D7D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051F768D-B461-476E-8C26-AFD67A4BD8B9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470E7AE5-C09F-4182-A1E9-E12D41F9BDC3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DA01DA54-6FB9-4C87-B83C-42276AB21370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CBB71CF6-7578-4C03-834B-4CD04E596AC0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C5114BDC-6EFC-4B78-93D2-C24DB6DA9DCF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9146A564-4CAC-4EF9-AD44-A3D7D46CA229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F38845E0-FA00-44C7-99E2-989279CB48C4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000A8C66-636F-45C8-9E9F-73C03D2C63B6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ACD4FDE0-826A-451D-84C5-A23218BDE892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8A050133-1C3B-47BA-8201-0AD04B834877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D9656701-73E0-4231-95B6-19FF3887CBAE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387DA4FF-A118-4742-9A3B-15329E5E2D81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1C740152-D6F9-4D68-858C-8EF4D0570A58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FB0EB9EE-590A-40E2-B91B-BB63513EFD81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07CF19EE-2F5E-4601-AECD-63C2CD516BE8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2040BCD2-A8C9-41CA-9874-2410FBD755A5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7B27575B-B4E4-42B4-8C9A-4F923DEFE75A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52F8A283-E349-4D8F-AE9D-2817FA448EED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A4EF0B15-2D89-466A-99AB-71C37E05BC14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92E7EE1E-D9EC-4513-A171-FEB5A0964AB6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B11C2B97-1485-448F-882E-7167A4EF1206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D4645639-45B2-4C24-A981-F251FC285FB9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03B7F8F2-4FDE-4605-B0DE-A367ACCAECDF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A9942779-FA8F-4971-8EAD-F97D3129C885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E7A2DBF9-C296-4B2F-91F9-EFFA286FE5E2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F3C6C8EB-8D6C-4355-9D6F-397EECD10161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6D4F84FB-167F-437F-9A4C-29053B155725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B847F74E-3299-4C24-B049-33763AE493A7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0A823676-34A2-4A2C-B14D-EEFD8835692C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B1C85513-EE7A-4136-9C41-4E071942E5BA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AE891293-A90B-4A20-B067-2D143050AF7D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E73CF2CA-0006-4FB2-BF3D-10D6C9369E93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A67F4955-D2D0-45A6-A50C-3D481593846C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BC9A8C34-FA27-4A61-B963-69D814855216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EB4290B8-0909-4916-8216-0F056CE58B4D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B07BF8CB-DBCC-4CFE-A9D2-B592013D7F5C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59327556-1363-4B4F-85DA-6D0CC541A09C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5ABE4388-160B-4D3E-B641-C060F455555B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ADCCC43C-9B5F-420E-BA6F-34C3F98FDF33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F27F6326-FDEA-44D8-9247-AE05C92CB636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9F31D43E-C673-4403-B146-8DD7F00FAE4D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B7927CF8-ACDD-4A18-A61B-A40A00ADA4FB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FC8C74A2-4D7D-4DC3-99B6-6A017669BF91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8364A685-34D2-44DA-875D-4C751A2155E2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C30E02BD-B63C-43BE-9743-719554C7846D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22D4A775-B867-4A7B-9903-03572C6E8836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4247BCE5-418D-49E6-BDB3-6CB19A43469F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10FF0C90-D02D-4282-88D6-D9B546527251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EFF2FD60-096A-4583-855C-3E37143A5F8E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4371DAB4-CE16-4111-A905-399267FF071D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4E7110E0-1F44-4B90-A206-F048B3F8AD5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CDE3CFE-D141-4C04-9BC1-D181BAA48701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DEFB826C-EF8E-4715-B8E5-135EB0A8F4ED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19156BBB-29CE-4119-ABD9-CC7518C12140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EE4DC9BB-9F2E-4E0D-BEBC-9B43CFC0CBDB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DC9C0DC2-C4DC-4A3B-959D-7F9843F3604C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DF8B2E8F-CE8F-412A-BA43-5DEBF1925B9B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D7A96D0E-58E4-41B1-838C-57814D453605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11136719-DEB6-4EF1-A1BF-18952CE5B6F1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F47AB509-1A86-467A-9003-A070F97B6CAF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A753FC54-376E-48E6-912D-B7C8CC583C93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BF5BA8A1-B30C-4364-A76F-F5C7B94F04B3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C9CB09DA-7AF5-4BE9-AE46-FADCB3323351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943043B1-A446-433C-B718-B15A3A980A50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2A43BB6B-94A2-4462-A8A0-65D08D6A53D1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D6AEE2F4-F293-4E38-B705-69343EB3CFD6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C55752D5-9048-4DFA-9AD7-6FD24E1011FE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3CECE2FE-CACC-4096-ABA0-9285EEA3B88F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A1AD9CB0-679F-48E3-BCA3-604F8CB5CF02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162CF0C0-43F0-4C70-86BA-9A6CF2455F00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616E7721-A236-49BD-A3B2-377763BA403B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906951A7-30AA-4EF0-97F4-D3899826BF33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E6DC2F47-5172-4ED7-81F0-1C2FC2A77AD0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7820ADC7-7AD0-42F0-A016-E289A73B11AE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16DC2463-558F-40A1-A366-D98BB113390A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AA264334-7183-47ED-941D-E6525CFD6228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99E5C2AE-BAE8-47DC-8558-2D1A565E0612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E57E93EB-9353-4641-BF10-7422F59D715B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18333EDD-B5F6-4BE1-9B02-5506CD9E4AF1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00468D37-DAEC-485B-98F9-3B924B3342D1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5C884FF8-13A8-495A-AA2B-6FF4DD0359F2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A2E09402-BCE8-4041-8D70-F7AEC2C5BB22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CBB726C0-14DC-426F-9766-B445B010BA64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B794CEAF-833A-44AD-BB7E-6E0C6B8338FD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09F69164-25B5-4C70-B3E3-7F8BA044A2F2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FDEDA7F0-C4F6-451E-B327-E54BDD4CAE47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8682A503-1A23-4E40-AAC8-09ED494AE134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1597622F-1C42-4DC0-B23D-D17D1B8C6A81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86B36DF6-9ACC-43CB-B7D6-8045B98758D2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31EF9F67-B86D-4182-B03B-F3D4CBBEFB35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9DC4E044-5E96-4948-A564-560C93AE17B7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18E7A878-193A-4A98-87DF-6BC1F41EE2EA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E560F12D-67F8-486F-9CCF-5D05804C23F0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3F00B414-1AB4-4B29-B463-4532DFB31D52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B8294B1A-7E6D-40D7-9735-EFDBE7527BDF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C989F872-98A2-4A31-9FD8-DF01B34EE946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44EA68D8-2D5A-4478-8BF2-D81B43AC03D2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16D82E92-A219-4CE2-AB8A-12746DDA056F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7709D421-B959-4966-91ED-1022EA947E04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A882357B-F159-49CF-8F41-7173D46D6F6A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5F79E919-7DCF-43F8-8CD2-00FA28D3F5E9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3D1AF34D-C2BC-43D6-B4DC-5F08AD5F0DE4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5E5776D5-10AA-40DE-9D75-1B09BA7BEFAA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933A2146-69AC-4023-9FD5-EB2547FC7B1E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B0365EB1-8970-4146-8B6F-5F4159805488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C88D8CA3-6232-4C84-A5C8-69FD782827D7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C6ACC89C-5D03-4E8E-96AC-720995EEDC39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9476EECA-4912-4D96-9081-1DE80EED6306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8F26D450-674D-4903-A39F-BE7CB91B79EF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080D98F3-4B8A-4BF1-95EA-B5E7121A807E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C91215AA-414C-4367-A273-BF941DA28BB3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A5CD3CF7-820B-4CCA-841D-3461710BE37C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E9F0D4AB-C9D8-46B7-B644-2BF9D83A935D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2E7BDB3F-1BD9-4A9B-B00D-19F714BB31A5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C7FE9057-73A2-4345-AAE8-4DE0B2E2DD4B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ADD97C3C-CDD2-45DE-92BA-2EC5F65F4620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806EF6C4-9680-4FF1-A0BC-B995EEA5A0C6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71E18AEB-1235-41D3-B78E-A7FFC0C42850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1B4A214F-876B-4943-8051-DD1E4DEF694E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962F8A1A-EB79-4EDC-85E3-E380DAFBAF86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0D75EB7C-1E30-46BD-BF95-A34621528A26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9B4484A2-4482-4FB4-8304-B222F552FBCF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8CBD6252-9DF6-4D1F-BA5B-6B0DFB1AF9A9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F4DEA399-F90B-4F62-8D86-58E731465A63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A1A39B3F-DC34-4B72-A9E4-6CF8CFF53D49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DFBEA7DC-9125-4B33-93EE-46611FC6194E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518039B7-7C91-462B-9B9B-6A075D6E5925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60856D81-291B-4761-A166-354877C62333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7736EC77-2C16-43E8-A2FE-84D42C2B4BAE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FBEDA0BF-8652-4374-8EE0-1A0CDCA11AD1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15ECF937-B016-4402-81C8-5A98AA1EAB39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2EB357A5-133B-4A3A-81A2-8E994079FA2A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0E30ADC3-5288-4E85-AD27-EFB0731D34B5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E0154F42-BD60-4A88-B032-DE701F5EE89B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599E5574-435C-45B1-BCB1-050C75455588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FFF96180-ED0E-4A92-9DFF-F7C8A204478B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7E0F2B98-44DE-4C88-BABC-1D95F962E980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0C755285-B8FF-4D0C-8CE2-88761E0AFC28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341729A3-8EE7-40B8-961A-56A1096B54C1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A9A866AD-9877-4EA7-AB1D-B433058B6F6C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33B9133E-FFA1-4215-937D-4AC38212F0CC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6E772029-A473-47CF-B4B6-96288D637B3E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BDC7ED24-01A0-4954-A134-8167966D7097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E9F9ACB8-BF8C-433E-B8E7-03D5304F75AB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0988F8BE-B8A0-4009-AC0B-D5621489D3AE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D69C144F-C66F-4C42-8D96-D162BD982A83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EDCE5795-3C5A-4B24-9B29-35827BABD911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EA1507A2-2740-447A-9A6F-0C6A5A00ABEA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8E1BA70F-94DD-48A4-ACFE-B08EFA005608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AD186AD4-41D2-4BB2-808A-93FCF2A9E4F2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A94BE3DC-FFAA-4A0C-84D2-C225F62D41C8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F057C04C-081F-40A4-9D23-3789F5E9F428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E7E9F06A-0C01-456C-ABB2-4B529194F508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906CFA52-A4FC-4F59-B60D-B9C9EA4ACA2C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EFC1248B-93B7-432E-9DA3-2710ED4E74A7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05DA51A3-68AC-41A5-8810-71414E6C4B7E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BB54E24E-48C1-4FAB-B0ED-911B52741940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D1F6070F-F507-46CF-9378-EEBAAC6D7B89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668BE657-C266-4B57-A32D-00C40886A64B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C4C3211A-BA2F-409F-981C-4336AA15CBF5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8BD1238A-FE16-4CA7-B87D-533499FF2656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F86B67A6-D698-4303-A3D2-FA1FEEEADEB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EB4D8ED-D5F3-4418-9CB3-94DFC9E2A00A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ADD6619C-8253-414D-8325-A811F1830DE9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16BA7774-8CBF-479E-BB95-0B374581C78F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D89821E3-06AC-40F5-AA0F-A3551B2B8AAE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C5ACA7E4-1269-4280-8642-05A662B7D867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59DEB8C1-9E66-42D0-B847-91B10015480A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92C0FAA0-795D-4F9C-AE22-B61B60C08B30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733BDC01-D7D5-4230-B6AA-2BE800551D27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1AACA3E7-EC3E-426A-98D0-D247F9B05093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CB020D2A-DA49-47A2-B1DD-78A42BAE96EC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6552768A-F303-4524-AA51-3621FEC4A457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7B46FA67-FEF1-463A-B8FF-C5562D080820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7E1BA787-19B3-4223-A424-9B1CC5A2927F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D0B56847-F8BA-4B51-BF39-28EA13E05047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0D31A98D-8922-4986-97F2-4696A71A6958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A0F06289-AF2B-49DE-8A76-8D07A29D61AD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0ADDD59D-7B57-4707-A2B6-6E9BA7F77B87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452C43EE-D443-4211-9758-C087A683644E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FC7C99BA-2432-4811-AFCD-FA5C9EF7FFCE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FED68F71-045B-450A-96A7-F3CC610F7B8D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3DEE7EBD-B463-49AE-8BB1-57BB5EA10259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ED0A2F76-ACE6-4B12-890D-99A4E85D17FA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8197014A-1335-4942-A8D0-6C84C1C0CB63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A56C0196-61F8-401E-A85E-5C23D4795547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3A620B96-BC56-4954-9023-7C55CF12FA6C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2965415D-DD9B-47D4-BA3B-688E70E72214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BB1D8DA0-83B5-44CA-9CB5-741FB3082BE6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68A34220-E142-4CA1-9BDD-0A4A085479BF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7D0FEA8D-F78F-425B-9655-7BCBBAAB8375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28414C79-E97E-4E3E-A404-4A4936E40DAA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CAC645F6-25EA-4C14-9E8D-523C5FAC9406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B6BC014E-F2E1-41B2-A8D9-15B803D967D8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603562E7-A4BD-4AC9-BA03-B8C3BA2C4500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2992AA31-8B44-4AFC-8541-55702CF0DD26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004690E6-247E-4033-95E9-D58105F9ECA4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97288565-B3A1-4A39-9E52-0B23BBEAAB4C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DFC471EF-45B2-4727-9B01-6B8E75DD7A2B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B0B0E61F-8576-47CA-A200-B9410BD5C9A3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037CE590-C2A5-468F-ADF1-ACBED306FE33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C9C9B5FB-A0D8-49C2-B1EE-942A41F73018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DE708643-ED48-4BB3-92AB-A40114C70023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CD1CDF18-F61D-4641-946D-DB302BC6347A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8A641845-924E-4BBE-B1D7-F39783798AA7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C050F3F9-7EB4-4612-B81B-630D127880EB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A1E5B8D8-A070-4915-A6B3-2F049F9281AF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0B6638BE-4BB6-47B6-882B-6BCAEC8A32D6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6C6E72CE-954F-424B-AEC0-C2315FC02CD9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2667F511-B4A9-44E6-891F-DD0E8E3B08E5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454EB18F-C38A-48A5-B1F2-76461AC7464F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CA46C87F-146B-48D3-821D-A8AD63FD933A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DC45B618-9E4B-4420-827C-C2C453100C96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2F2445CE-6DC6-4C90-9028-3C88523769BB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CBE7BC45-9B58-4833-A95D-19ACAB20F8DA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00C18B63-04F8-4F9B-A56D-05F30FE5A667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8A734F4E-6561-4119-970F-826957999705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7C94B1F7-CAB1-45EE-8BE7-B84D8596DF39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8F21BD53-B1D3-41D4-B1E1-D2AA3D6C2D22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DB7B21D7-82DB-4DD6-961C-4B108F50291F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8BBEB4D5-2AB3-4637-B8C8-C33945C2CCD0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184074CF-E319-4306-A6A8-5D44BB929639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CC8BF120-DCA1-467D-A678-83E177BE8937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A5A8C3A0-7D9E-44A5-BF18-5FA6A1B417DD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49654BE1-0C55-4E2C-8514-ED9A22F60497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ED9FB7A0-2BCD-41D6-B830-8F2576450F3F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CF82F576-E594-4263-A6FE-1A66645A9312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5BCEBBE5-6694-4C3A-91DB-9314A1307C67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B56431ED-50EF-4FC4-AD57-B0E3F3E0D486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8186033E-6873-45CD-86B6-5DBD8244E3A9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CF848080-A90E-462A-92F5-E33051313F7F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3D3D3B73-6C18-4286-8576-41A820EE3ADF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AD621C6E-4A89-44D9-BBF2-3EB74CFE8144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6C1C91CB-EE39-450E-BDC0-687B0087B64A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85A771AA-168A-48AE-B2CE-34292F723E74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3851A9B8-50F3-49F4-8CC3-32EA460B4FB1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D4AFB8DE-40A7-46A6-B872-943C83F45644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2E3993C3-42DB-462E-B19C-3616F2D2F281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8C8D1481-C1B2-4886-91EA-2F163161C170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C710FE81-8B5A-41D1-9C97-9CF06A1D03A7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A4AD19ED-A391-4775-941B-F2693DE1B0FE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68BC2172-5124-4F9F-9D84-F0CFA7AE00EE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95437886-ECCD-4FE2-A213-57B3F030C59D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3576B7B1-4D5C-41C8-BF2B-AFB28CF0E346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22AE32C0-8D05-4C81-8318-7E237C69B26F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A1AD06FC-14F0-4773-96D2-90BFB8ED5421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A1887BC0-AD58-4B2B-9D2B-B1888128F777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87592B62-78A6-404E-A09B-EC5EDCFA2982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6513D311-5960-42C8-810D-C3B4ECA7DEC4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D2299B6B-1E5B-4C6A-980A-AA0D833A6BCF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6CB542F9-8124-4F38-AEA1-CD9964ECEDA9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FC254796-5286-491A-8F66-1D6BACB45EBA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772B045D-4474-4DA2-8BF5-64F50088104D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ED0345B2-DDBB-482F-AD14-532BD3B5E5B2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C3401E46-B5F9-4D57-BBE5-3EE011545664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0270F59E-31AC-4616-937F-2C0A1FF0466E}">
  <ds:schemaRefs>
    <ds:schemaRef ds:uri="http://schemas.microsoft.com/VisualStudio/2011/storyboarding/control"/>
  </ds:schemaRefs>
</ds:datastoreItem>
</file>

<file path=customXml/itemProps484.xml><?xml version="1.0" encoding="utf-8"?>
<ds:datastoreItem xmlns:ds="http://schemas.openxmlformats.org/officeDocument/2006/customXml" ds:itemID="{39396828-D3F1-4F35-8A68-DC48065625BC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EC1370CB-54A2-4391-A4B8-3743697FAC72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90372B33-1200-4B0D-985F-F761D5A22F95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E2E20A84-DFDF-40D0-9A10-53A00E4BB6BD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3EC25D9A-489C-4CFA-B15F-9C65751FF9B5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8176D73A-A56A-4339-A0C2-343EC580E3A1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2C8AEEDB-52BF-4474-9776-91108D02B1EA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2546E1F1-0033-45DF-A2F0-C9F31E644808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5129E1CD-AEAD-4F22-8B6D-C6D8CDDAA18F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43A80F37-C4DD-4451-B30F-0095A2440522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2A4F468D-65B8-4661-9A7A-4BA901C479E1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12FC6949-64E8-4959-B065-9A552D30741A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286B2390-DB6F-402D-9DC7-AE22E3706E4D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E07BE251-5024-44D5-B8CD-CB737CAE8069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0EBF090B-59E4-479A-8D17-145FEA131B0C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0C12F8EE-1143-4D1C-B3E0-11AF8708FF98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4E8EB91E-6FBB-4639-8E4D-9117FE29092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A915CAB4-E47E-4902-AFB4-EC0A3FF70527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84DC0A08-5721-4875-9084-3C944932D403}">
  <ds:schemaRefs>
    <ds:schemaRef ds:uri="http://schemas.microsoft.com/VisualStudio/2011/storyboarding/control"/>
  </ds:schemaRefs>
</ds:datastoreItem>
</file>

<file path=customXml/itemProps500.xml><?xml version="1.0" encoding="utf-8"?>
<ds:datastoreItem xmlns:ds="http://schemas.openxmlformats.org/officeDocument/2006/customXml" ds:itemID="{2F04963B-61FB-4E43-9A82-202D209D3443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CAE07491-D1B7-426D-A75C-72E7BF9A4C9A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F957F878-00BC-4878-9D70-D0D020495BAA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FF28D050-DF80-47F6-A177-A25FC5F6E754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A85BC5E3-124E-44A2-B35E-D8C97A1FB38C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1DB8B0D5-E80F-4041-819B-E5C33E75EDCD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DFC13BF0-E52F-4E20-9F1E-7EB107A2696B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E6BBFC94-2E27-4C49-9F73-4D917B065F28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E4CF047D-7FEA-4073-895A-D39A340BC216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EA636066-2CFF-4940-A4C2-BEC805C459B0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5DB6C783-DD8D-4645-9EC8-27E8127076B1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9EAB450A-E00A-4656-9542-85A40B9DA760}">
  <ds:schemaRefs>
    <ds:schemaRef ds:uri="http://schemas.microsoft.com/VisualStudio/2011/storyboarding/control"/>
  </ds:schemaRefs>
</ds:datastoreItem>
</file>

<file path=customXml/itemProps511.xml><?xml version="1.0" encoding="utf-8"?>
<ds:datastoreItem xmlns:ds="http://schemas.openxmlformats.org/officeDocument/2006/customXml" ds:itemID="{2979D2F0-13B6-4343-B7BF-D4B2E7FBCA88}">
  <ds:schemaRefs>
    <ds:schemaRef ds:uri="http://schemas.microsoft.com/VisualStudio/2011/storyboarding/control"/>
  </ds:schemaRefs>
</ds:datastoreItem>
</file>

<file path=customXml/itemProps512.xml><?xml version="1.0" encoding="utf-8"?>
<ds:datastoreItem xmlns:ds="http://schemas.openxmlformats.org/officeDocument/2006/customXml" ds:itemID="{61CBE8AF-0322-43EF-80AE-FE22668E542E}">
  <ds:schemaRefs>
    <ds:schemaRef ds:uri="http://schemas.microsoft.com/VisualStudio/2011/storyboarding/control"/>
  </ds:schemaRefs>
</ds:datastoreItem>
</file>

<file path=customXml/itemProps513.xml><?xml version="1.0" encoding="utf-8"?>
<ds:datastoreItem xmlns:ds="http://schemas.openxmlformats.org/officeDocument/2006/customXml" ds:itemID="{2A5DCA65-08DF-4B0F-AFEF-0CA216DB1078}">
  <ds:schemaRefs>
    <ds:schemaRef ds:uri="http://schemas.microsoft.com/VisualStudio/2011/storyboarding/control"/>
  </ds:schemaRefs>
</ds:datastoreItem>
</file>

<file path=customXml/itemProps514.xml><?xml version="1.0" encoding="utf-8"?>
<ds:datastoreItem xmlns:ds="http://schemas.openxmlformats.org/officeDocument/2006/customXml" ds:itemID="{C66C98AA-E6F2-4A71-862C-36D30324926C}">
  <ds:schemaRefs>
    <ds:schemaRef ds:uri="http://schemas.microsoft.com/VisualStudio/2011/storyboarding/control"/>
  </ds:schemaRefs>
</ds:datastoreItem>
</file>

<file path=customXml/itemProps515.xml><?xml version="1.0" encoding="utf-8"?>
<ds:datastoreItem xmlns:ds="http://schemas.openxmlformats.org/officeDocument/2006/customXml" ds:itemID="{6CAE5A36-2446-4A36-958A-9D0C641F8206}">
  <ds:schemaRefs>
    <ds:schemaRef ds:uri="http://schemas.microsoft.com/VisualStudio/2011/storyboarding/control"/>
  </ds:schemaRefs>
</ds:datastoreItem>
</file>

<file path=customXml/itemProps516.xml><?xml version="1.0" encoding="utf-8"?>
<ds:datastoreItem xmlns:ds="http://schemas.openxmlformats.org/officeDocument/2006/customXml" ds:itemID="{2AA3778D-BB90-47DE-B957-A03773EE5953}">
  <ds:schemaRefs>
    <ds:schemaRef ds:uri="http://schemas.microsoft.com/VisualStudio/2011/storyboarding/control"/>
  </ds:schemaRefs>
</ds:datastoreItem>
</file>

<file path=customXml/itemProps517.xml><?xml version="1.0" encoding="utf-8"?>
<ds:datastoreItem xmlns:ds="http://schemas.openxmlformats.org/officeDocument/2006/customXml" ds:itemID="{C9895F6B-01C2-4165-B996-7FDC3EC9C89F}">
  <ds:schemaRefs>
    <ds:schemaRef ds:uri="http://schemas.microsoft.com/VisualStudio/2011/storyboarding/control"/>
  </ds:schemaRefs>
</ds:datastoreItem>
</file>

<file path=customXml/itemProps518.xml><?xml version="1.0" encoding="utf-8"?>
<ds:datastoreItem xmlns:ds="http://schemas.openxmlformats.org/officeDocument/2006/customXml" ds:itemID="{43112F99-862D-4B47-B693-B5A1701621F2}">
  <ds:schemaRefs>
    <ds:schemaRef ds:uri="http://schemas.microsoft.com/VisualStudio/2011/storyboarding/control"/>
  </ds:schemaRefs>
</ds:datastoreItem>
</file>

<file path=customXml/itemProps519.xml><?xml version="1.0" encoding="utf-8"?>
<ds:datastoreItem xmlns:ds="http://schemas.openxmlformats.org/officeDocument/2006/customXml" ds:itemID="{15D9D077-3EF6-4A7B-99C1-FF4ED0F51313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0BA6C535-5454-436C-B119-E61953C52C79}">
  <ds:schemaRefs>
    <ds:schemaRef ds:uri="http://schemas.microsoft.com/VisualStudio/2011/storyboarding/control"/>
  </ds:schemaRefs>
</ds:datastoreItem>
</file>

<file path=customXml/itemProps520.xml><?xml version="1.0" encoding="utf-8"?>
<ds:datastoreItem xmlns:ds="http://schemas.openxmlformats.org/officeDocument/2006/customXml" ds:itemID="{3FFAFCD9-F9A5-461A-AEE6-563C82973C1E}">
  <ds:schemaRefs>
    <ds:schemaRef ds:uri="http://schemas.microsoft.com/VisualStudio/2011/storyboarding/control"/>
  </ds:schemaRefs>
</ds:datastoreItem>
</file>

<file path=customXml/itemProps521.xml><?xml version="1.0" encoding="utf-8"?>
<ds:datastoreItem xmlns:ds="http://schemas.openxmlformats.org/officeDocument/2006/customXml" ds:itemID="{02881C08-2E45-46C7-B58F-EBDB563F24E2}">
  <ds:schemaRefs>
    <ds:schemaRef ds:uri="http://schemas.microsoft.com/VisualStudio/2011/storyboarding/control"/>
  </ds:schemaRefs>
</ds:datastoreItem>
</file>

<file path=customXml/itemProps522.xml><?xml version="1.0" encoding="utf-8"?>
<ds:datastoreItem xmlns:ds="http://schemas.openxmlformats.org/officeDocument/2006/customXml" ds:itemID="{9C4A22A2-06B1-4CE4-B0EE-8A2CC62D7814}">
  <ds:schemaRefs>
    <ds:schemaRef ds:uri="http://schemas.microsoft.com/VisualStudio/2011/storyboarding/control"/>
  </ds:schemaRefs>
</ds:datastoreItem>
</file>

<file path=customXml/itemProps523.xml><?xml version="1.0" encoding="utf-8"?>
<ds:datastoreItem xmlns:ds="http://schemas.openxmlformats.org/officeDocument/2006/customXml" ds:itemID="{2E83346E-CC90-4E82-8CBD-4518C54CD3D3}">
  <ds:schemaRefs>
    <ds:schemaRef ds:uri="http://schemas.microsoft.com/VisualStudio/2011/storyboarding/control"/>
  </ds:schemaRefs>
</ds:datastoreItem>
</file>

<file path=customXml/itemProps524.xml><?xml version="1.0" encoding="utf-8"?>
<ds:datastoreItem xmlns:ds="http://schemas.openxmlformats.org/officeDocument/2006/customXml" ds:itemID="{84FB1516-FD69-4065-846D-602CCC7D5229}">
  <ds:schemaRefs>
    <ds:schemaRef ds:uri="http://schemas.microsoft.com/VisualStudio/2011/storyboarding/control"/>
  </ds:schemaRefs>
</ds:datastoreItem>
</file>

<file path=customXml/itemProps525.xml><?xml version="1.0" encoding="utf-8"?>
<ds:datastoreItem xmlns:ds="http://schemas.openxmlformats.org/officeDocument/2006/customXml" ds:itemID="{8B5A5A2F-4275-4274-A8AE-883D062DC774}">
  <ds:schemaRefs>
    <ds:schemaRef ds:uri="http://schemas.microsoft.com/VisualStudio/2011/storyboarding/control"/>
  </ds:schemaRefs>
</ds:datastoreItem>
</file>

<file path=customXml/itemProps526.xml><?xml version="1.0" encoding="utf-8"?>
<ds:datastoreItem xmlns:ds="http://schemas.openxmlformats.org/officeDocument/2006/customXml" ds:itemID="{7EF88E7F-143B-45A6-9977-58A550680106}">
  <ds:schemaRefs>
    <ds:schemaRef ds:uri="http://schemas.microsoft.com/VisualStudio/2011/storyboarding/control"/>
  </ds:schemaRefs>
</ds:datastoreItem>
</file>

<file path=customXml/itemProps527.xml><?xml version="1.0" encoding="utf-8"?>
<ds:datastoreItem xmlns:ds="http://schemas.openxmlformats.org/officeDocument/2006/customXml" ds:itemID="{0AAE5236-648F-4FE3-9807-EA7B5FC14F71}">
  <ds:schemaRefs>
    <ds:schemaRef ds:uri="http://schemas.microsoft.com/VisualStudio/2011/storyboarding/control"/>
  </ds:schemaRefs>
</ds:datastoreItem>
</file>

<file path=customXml/itemProps528.xml><?xml version="1.0" encoding="utf-8"?>
<ds:datastoreItem xmlns:ds="http://schemas.openxmlformats.org/officeDocument/2006/customXml" ds:itemID="{5B3AC697-5407-492D-B772-9D1A42CB049F}">
  <ds:schemaRefs>
    <ds:schemaRef ds:uri="http://schemas.microsoft.com/VisualStudio/2011/storyboarding/control"/>
  </ds:schemaRefs>
</ds:datastoreItem>
</file>

<file path=customXml/itemProps529.xml><?xml version="1.0" encoding="utf-8"?>
<ds:datastoreItem xmlns:ds="http://schemas.openxmlformats.org/officeDocument/2006/customXml" ds:itemID="{CDCCF492-E126-4A28-80BA-D4F7137C188F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7A313F22-EACB-4759-A60F-875093747D98}">
  <ds:schemaRefs>
    <ds:schemaRef ds:uri="http://schemas.microsoft.com/VisualStudio/2011/storyboarding/control"/>
  </ds:schemaRefs>
</ds:datastoreItem>
</file>

<file path=customXml/itemProps530.xml><?xml version="1.0" encoding="utf-8"?>
<ds:datastoreItem xmlns:ds="http://schemas.openxmlformats.org/officeDocument/2006/customXml" ds:itemID="{6EB56F3E-724A-4224-AD5D-3A0C335AD891}">
  <ds:schemaRefs>
    <ds:schemaRef ds:uri="http://schemas.microsoft.com/VisualStudio/2011/storyboarding/control"/>
  </ds:schemaRefs>
</ds:datastoreItem>
</file>

<file path=customXml/itemProps531.xml><?xml version="1.0" encoding="utf-8"?>
<ds:datastoreItem xmlns:ds="http://schemas.openxmlformats.org/officeDocument/2006/customXml" ds:itemID="{0384ABB7-DC5A-4034-AC38-ECA013B8DBD1}">
  <ds:schemaRefs>
    <ds:schemaRef ds:uri="http://schemas.microsoft.com/VisualStudio/2011/storyboarding/control"/>
  </ds:schemaRefs>
</ds:datastoreItem>
</file>

<file path=customXml/itemProps532.xml><?xml version="1.0" encoding="utf-8"?>
<ds:datastoreItem xmlns:ds="http://schemas.openxmlformats.org/officeDocument/2006/customXml" ds:itemID="{9A02D6DF-BC31-4437-9BBE-42A0C31559EE}">
  <ds:schemaRefs>
    <ds:schemaRef ds:uri="http://schemas.microsoft.com/VisualStudio/2011/storyboarding/control"/>
  </ds:schemaRefs>
</ds:datastoreItem>
</file>

<file path=customXml/itemProps533.xml><?xml version="1.0" encoding="utf-8"?>
<ds:datastoreItem xmlns:ds="http://schemas.openxmlformats.org/officeDocument/2006/customXml" ds:itemID="{5595A92A-469C-4A9A-B55A-4034AAA1F4F5}">
  <ds:schemaRefs>
    <ds:schemaRef ds:uri="http://schemas.microsoft.com/VisualStudio/2011/storyboarding/control"/>
  </ds:schemaRefs>
</ds:datastoreItem>
</file>

<file path=customXml/itemProps534.xml><?xml version="1.0" encoding="utf-8"?>
<ds:datastoreItem xmlns:ds="http://schemas.openxmlformats.org/officeDocument/2006/customXml" ds:itemID="{94CDCB96-D609-4258-B73F-9C659ED464BE}">
  <ds:schemaRefs>
    <ds:schemaRef ds:uri="http://schemas.microsoft.com/VisualStudio/2011/storyboarding/control"/>
  </ds:schemaRefs>
</ds:datastoreItem>
</file>

<file path=customXml/itemProps535.xml><?xml version="1.0" encoding="utf-8"?>
<ds:datastoreItem xmlns:ds="http://schemas.openxmlformats.org/officeDocument/2006/customXml" ds:itemID="{C77997BF-8855-487C-8EB7-C34D20FA6D75}">
  <ds:schemaRefs>
    <ds:schemaRef ds:uri="http://schemas.microsoft.com/VisualStudio/2011/storyboarding/control"/>
  </ds:schemaRefs>
</ds:datastoreItem>
</file>

<file path=customXml/itemProps536.xml><?xml version="1.0" encoding="utf-8"?>
<ds:datastoreItem xmlns:ds="http://schemas.openxmlformats.org/officeDocument/2006/customXml" ds:itemID="{55B53404-4D2C-49D7-A3BF-185EF655E341}">
  <ds:schemaRefs>
    <ds:schemaRef ds:uri="http://schemas.microsoft.com/VisualStudio/2011/storyboarding/control"/>
  </ds:schemaRefs>
</ds:datastoreItem>
</file>

<file path=customXml/itemProps537.xml><?xml version="1.0" encoding="utf-8"?>
<ds:datastoreItem xmlns:ds="http://schemas.openxmlformats.org/officeDocument/2006/customXml" ds:itemID="{A94E3091-6291-477A-9602-F589BEE03E1E}">
  <ds:schemaRefs>
    <ds:schemaRef ds:uri="http://schemas.microsoft.com/VisualStudio/2011/storyboarding/control"/>
  </ds:schemaRefs>
</ds:datastoreItem>
</file>

<file path=customXml/itemProps538.xml><?xml version="1.0" encoding="utf-8"?>
<ds:datastoreItem xmlns:ds="http://schemas.openxmlformats.org/officeDocument/2006/customXml" ds:itemID="{DE331DE1-5DB6-4C5F-83A3-A2935BCE5F9A}">
  <ds:schemaRefs>
    <ds:schemaRef ds:uri="http://schemas.microsoft.com/VisualStudio/2011/storyboarding/control"/>
  </ds:schemaRefs>
</ds:datastoreItem>
</file>

<file path=customXml/itemProps539.xml><?xml version="1.0" encoding="utf-8"?>
<ds:datastoreItem xmlns:ds="http://schemas.openxmlformats.org/officeDocument/2006/customXml" ds:itemID="{5A83E345-CA5E-4F1B-8401-FC2530AD10FE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99C156E2-EE1B-4F5A-B410-684FE0875886}">
  <ds:schemaRefs>
    <ds:schemaRef ds:uri="http://schemas.microsoft.com/VisualStudio/2011/storyboarding/control"/>
  </ds:schemaRefs>
</ds:datastoreItem>
</file>

<file path=customXml/itemProps540.xml><?xml version="1.0" encoding="utf-8"?>
<ds:datastoreItem xmlns:ds="http://schemas.openxmlformats.org/officeDocument/2006/customXml" ds:itemID="{9CA211E2-7390-40AE-A1DA-37F986426FBB}">
  <ds:schemaRefs>
    <ds:schemaRef ds:uri="http://schemas.microsoft.com/VisualStudio/2011/storyboarding/control"/>
  </ds:schemaRefs>
</ds:datastoreItem>
</file>

<file path=customXml/itemProps541.xml><?xml version="1.0" encoding="utf-8"?>
<ds:datastoreItem xmlns:ds="http://schemas.openxmlformats.org/officeDocument/2006/customXml" ds:itemID="{02D3A77D-83D7-49D5-A9C7-8886A47DF195}">
  <ds:schemaRefs>
    <ds:schemaRef ds:uri="http://schemas.microsoft.com/VisualStudio/2011/storyboarding/control"/>
  </ds:schemaRefs>
</ds:datastoreItem>
</file>

<file path=customXml/itemProps542.xml><?xml version="1.0" encoding="utf-8"?>
<ds:datastoreItem xmlns:ds="http://schemas.openxmlformats.org/officeDocument/2006/customXml" ds:itemID="{770C0C23-57CB-4929-927A-DD1691F6508A}">
  <ds:schemaRefs>
    <ds:schemaRef ds:uri="http://schemas.microsoft.com/VisualStudio/2011/storyboarding/control"/>
  </ds:schemaRefs>
</ds:datastoreItem>
</file>

<file path=customXml/itemProps543.xml><?xml version="1.0" encoding="utf-8"?>
<ds:datastoreItem xmlns:ds="http://schemas.openxmlformats.org/officeDocument/2006/customXml" ds:itemID="{E1E30DE1-C7FB-4511-B155-2AEC79488962}">
  <ds:schemaRefs>
    <ds:schemaRef ds:uri="http://schemas.microsoft.com/VisualStudio/2011/storyboarding/control"/>
  </ds:schemaRefs>
</ds:datastoreItem>
</file>

<file path=customXml/itemProps544.xml><?xml version="1.0" encoding="utf-8"?>
<ds:datastoreItem xmlns:ds="http://schemas.openxmlformats.org/officeDocument/2006/customXml" ds:itemID="{6DDB47DF-1166-49AA-B037-DB7E9B6086A2}">
  <ds:schemaRefs>
    <ds:schemaRef ds:uri="http://schemas.microsoft.com/VisualStudio/2011/storyboarding/control"/>
  </ds:schemaRefs>
</ds:datastoreItem>
</file>

<file path=customXml/itemProps545.xml><?xml version="1.0" encoding="utf-8"?>
<ds:datastoreItem xmlns:ds="http://schemas.openxmlformats.org/officeDocument/2006/customXml" ds:itemID="{51F286F8-823C-4882-BD77-747305FACAC1}">
  <ds:schemaRefs>
    <ds:schemaRef ds:uri="http://schemas.microsoft.com/VisualStudio/2011/storyboarding/control"/>
  </ds:schemaRefs>
</ds:datastoreItem>
</file>

<file path=customXml/itemProps546.xml><?xml version="1.0" encoding="utf-8"?>
<ds:datastoreItem xmlns:ds="http://schemas.openxmlformats.org/officeDocument/2006/customXml" ds:itemID="{2E579600-28AD-4288-A295-17BC90733B78}">
  <ds:schemaRefs>
    <ds:schemaRef ds:uri="http://schemas.microsoft.com/VisualStudio/2011/storyboarding/control"/>
  </ds:schemaRefs>
</ds:datastoreItem>
</file>

<file path=customXml/itemProps547.xml><?xml version="1.0" encoding="utf-8"?>
<ds:datastoreItem xmlns:ds="http://schemas.openxmlformats.org/officeDocument/2006/customXml" ds:itemID="{AE2AE4B5-B74F-4A47-9461-9087D1226AB5}">
  <ds:schemaRefs>
    <ds:schemaRef ds:uri="http://schemas.microsoft.com/VisualStudio/2011/storyboarding/control"/>
  </ds:schemaRefs>
</ds:datastoreItem>
</file>

<file path=customXml/itemProps548.xml><?xml version="1.0" encoding="utf-8"?>
<ds:datastoreItem xmlns:ds="http://schemas.openxmlformats.org/officeDocument/2006/customXml" ds:itemID="{CBD5F563-1E72-4490-B2E4-BF06552B90DD}">
  <ds:schemaRefs>
    <ds:schemaRef ds:uri="http://schemas.microsoft.com/VisualStudio/2011/storyboarding/control"/>
  </ds:schemaRefs>
</ds:datastoreItem>
</file>

<file path=customXml/itemProps549.xml><?xml version="1.0" encoding="utf-8"?>
<ds:datastoreItem xmlns:ds="http://schemas.openxmlformats.org/officeDocument/2006/customXml" ds:itemID="{D9148878-42E5-4B3B-8D65-85588ECFEAC5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86BA49B6-4828-4F30-832E-78552D436862}">
  <ds:schemaRefs>
    <ds:schemaRef ds:uri="http://schemas.microsoft.com/VisualStudio/2011/storyboarding/control"/>
  </ds:schemaRefs>
</ds:datastoreItem>
</file>

<file path=customXml/itemProps550.xml><?xml version="1.0" encoding="utf-8"?>
<ds:datastoreItem xmlns:ds="http://schemas.openxmlformats.org/officeDocument/2006/customXml" ds:itemID="{8B1E1009-D8DC-4B5D-98E8-101241D52D1A}">
  <ds:schemaRefs>
    <ds:schemaRef ds:uri="http://schemas.microsoft.com/VisualStudio/2011/storyboarding/control"/>
  </ds:schemaRefs>
</ds:datastoreItem>
</file>

<file path=customXml/itemProps551.xml><?xml version="1.0" encoding="utf-8"?>
<ds:datastoreItem xmlns:ds="http://schemas.openxmlformats.org/officeDocument/2006/customXml" ds:itemID="{31EB82A8-4490-474B-9670-6B132FCCF2C7}">
  <ds:schemaRefs>
    <ds:schemaRef ds:uri="http://schemas.microsoft.com/VisualStudio/2011/storyboarding/control"/>
  </ds:schemaRefs>
</ds:datastoreItem>
</file>

<file path=customXml/itemProps552.xml><?xml version="1.0" encoding="utf-8"?>
<ds:datastoreItem xmlns:ds="http://schemas.openxmlformats.org/officeDocument/2006/customXml" ds:itemID="{196EEF95-EA97-4FBF-B668-7611B70ED332}">
  <ds:schemaRefs>
    <ds:schemaRef ds:uri="http://schemas.microsoft.com/VisualStudio/2011/storyboarding/control"/>
  </ds:schemaRefs>
</ds:datastoreItem>
</file>

<file path=customXml/itemProps553.xml><?xml version="1.0" encoding="utf-8"?>
<ds:datastoreItem xmlns:ds="http://schemas.openxmlformats.org/officeDocument/2006/customXml" ds:itemID="{E7858327-0396-4C7A-AF3B-1FA355CA8C01}">
  <ds:schemaRefs>
    <ds:schemaRef ds:uri="http://schemas.microsoft.com/VisualStudio/2011/storyboarding/control"/>
  </ds:schemaRefs>
</ds:datastoreItem>
</file>

<file path=customXml/itemProps554.xml><?xml version="1.0" encoding="utf-8"?>
<ds:datastoreItem xmlns:ds="http://schemas.openxmlformats.org/officeDocument/2006/customXml" ds:itemID="{6460E107-F66F-4619-85BB-AB35E7E1F565}">
  <ds:schemaRefs>
    <ds:schemaRef ds:uri="http://schemas.microsoft.com/VisualStudio/2011/storyboarding/control"/>
  </ds:schemaRefs>
</ds:datastoreItem>
</file>

<file path=customXml/itemProps555.xml><?xml version="1.0" encoding="utf-8"?>
<ds:datastoreItem xmlns:ds="http://schemas.openxmlformats.org/officeDocument/2006/customXml" ds:itemID="{E5AB7E72-1070-48D1-B84C-788AC433B51A}">
  <ds:schemaRefs>
    <ds:schemaRef ds:uri="http://schemas.microsoft.com/VisualStudio/2011/storyboarding/control"/>
  </ds:schemaRefs>
</ds:datastoreItem>
</file>

<file path=customXml/itemProps556.xml><?xml version="1.0" encoding="utf-8"?>
<ds:datastoreItem xmlns:ds="http://schemas.openxmlformats.org/officeDocument/2006/customXml" ds:itemID="{4C1F2BEC-56FE-4CD7-BFAE-A9EB7BBBC31A}">
  <ds:schemaRefs>
    <ds:schemaRef ds:uri="http://schemas.microsoft.com/VisualStudio/2011/storyboarding/control"/>
  </ds:schemaRefs>
</ds:datastoreItem>
</file>

<file path=customXml/itemProps557.xml><?xml version="1.0" encoding="utf-8"?>
<ds:datastoreItem xmlns:ds="http://schemas.openxmlformats.org/officeDocument/2006/customXml" ds:itemID="{424A3635-7979-4D14-952C-D2D8153FB286}">
  <ds:schemaRefs>
    <ds:schemaRef ds:uri="http://schemas.microsoft.com/VisualStudio/2011/storyboarding/control"/>
  </ds:schemaRefs>
</ds:datastoreItem>
</file>

<file path=customXml/itemProps558.xml><?xml version="1.0" encoding="utf-8"?>
<ds:datastoreItem xmlns:ds="http://schemas.openxmlformats.org/officeDocument/2006/customXml" ds:itemID="{28E8E888-362D-4D7E-AE42-B8B25D403F91}">
  <ds:schemaRefs>
    <ds:schemaRef ds:uri="http://schemas.microsoft.com/VisualStudio/2011/storyboarding/control"/>
  </ds:schemaRefs>
</ds:datastoreItem>
</file>

<file path=customXml/itemProps559.xml><?xml version="1.0" encoding="utf-8"?>
<ds:datastoreItem xmlns:ds="http://schemas.openxmlformats.org/officeDocument/2006/customXml" ds:itemID="{6CE0698D-BED9-4337-B97E-0662591C6D3E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2594A0AA-0F56-4295-B0FA-F3763BDD4C00}">
  <ds:schemaRefs>
    <ds:schemaRef ds:uri="http://schemas.microsoft.com/VisualStudio/2011/storyboarding/control"/>
  </ds:schemaRefs>
</ds:datastoreItem>
</file>

<file path=customXml/itemProps560.xml><?xml version="1.0" encoding="utf-8"?>
<ds:datastoreItem xmlns:ds="http://schemas.openxmlformats.org/officeDocument/2006/customXml" ds:itemID="{5A398A7C-99FA-4F22-9CCB-5E1CDA835642}">
  <ds:schemaRefs>
    <ds:schemaRef ds:uri="http://schemas.microsoft.com/VisualStudio/2011/storyboarding/control"/>
  </ds:schemaRefs>
</ds:datastoreItem>
</file>

<file path=customXml/itemProps561.xml><?xml version="1.0" encoding="utf-8"?>
<ds:datastoreItem xmlns:ds="http://schemas.openxmlformats.org/officeDocument/2006/customXml" ds:itemID="{DF935F49-559C-444E-AC28-9448A7A37F09}">
  <ds:schemaRefs>
    <ds:schemaRef ds:uri="http://schemas.microsoft.com/VisualStudio/2011/storyboarding/control"/>
  </ds:schemaRefs>
</ds:datastoreItem>
</file>

<file path=customXml/itemProps562.xml><?xml version="1.0" encoding="utf-8"?>
<ds:datastoreItem xmlns:ds="http://schemas.openxmlformats.org/officeDocument/2006/customXml" ds:itemID="{B5E78E6B-6B81-48F6-A927-409FB37420EE}">
  <ds:schemaRefs>
    <ds:schemaRef ds:uri="http://schemas.microsoft.com/VisualStudio/2011/storyboarding/control"/>
  </ds:schemaRefs>
</ds:datastoreItem>
</file>

<file path=customXml/itemProps563.xml><?xml version="1.0" encoding="utf-8"?>
<ds:datastoreItem xmlns:ds="http://schemas.openxmlformats.org/officeDocument/2006/customXml" ds:itemID="{76F4E70E-A473-45B3-AC46-F13658A41FB3}">
  <ds:schemaRefs>
    <ds:schemaRef ds:uri="http://schemas.microsoft.com/VisualStudio/2011/storyboarding/control"/>
  </ds:schemaRefs>
</ds:datastoreItem>
</file>

<file path=customXml/itemProps564.xml><?xml version="1.0" encoding="utf-8"?>
<ds:datastoreItem xmlns:ds="http://schemas.openxmlformats.org/officeDocument/2006/customXml" ds:itemID="{8D7A4DB3-82ED-43F0-AEEB-28EF6B70DFD8}">
  <ds:schemaRefs>
    <ds:schemaRef ds:uri="http://schemas.microsoft.com/VisualStudio/2011/storyboarding/control"/>
  </ds:schemaRefs>
</ds:datastoreItem>
</file>

<file path=customXml/itemProps565.xml><?xml version="1.0" encoding="utf-8"?>
<ds:datastoreItem xmlns:ds="http://schemas.openxmlformats.org/officeDocument/2006/customXml" ds:itemID="{D695F054-2000-40BB-A609-27ABB938511E}">
  <ds:schemaRefs>
    <ds:schemaRef ds:uri="http://schemas.microsoft.com/VisualStudio/2011/storyboarding/control"/>
  </ds:schemaRefs>
</ds:datastoreItem>
</file>

<file path=customXml/itemProps566.xml><?xml version="1.0" encoding="utf-8"?>
<ds:datastoreItem xmlns:ds="http://schemas.openxmlformats.org/officeDocument/2006/customXml" ds:itemID="{688DEB8D-1AD9-48AD-90D3-2539916F7C81}">
  <ds:schemaRefs>
    <ds:schemaRef ds:uri="http://schemas.microsoft.com/VisualStudio/2011/storyboarding/control"/>
  </ds:schemaRefs>
</ds:datastoreItem>
</file>

<file path=customXml/itemProps567.xml><?xml version="1.0" encoding="utf-8"?>
<ds:datastoreItem xmlns:ds="http://schemas.openxmlformats.org/officeDocument/2006/customXml" ds:itemID="{2F5882CF-BFFF-444E-BABC-8DE7A6AF0D7C}">
  <ds:schemaRefs>
    <ds:schemaRef ds:uri="http://schemas.microsoft.com/VisualStudio/2011/storyboarding/control"/>
  </ds:schemaRefs>
</ds:datastoreItem>
</file>

<file path=customXml/itemProps568.xml><?xml version="1.0" encoding="utf-8"?>
<ds:datastoreItem xmlns:ds="http://schemas.openxmlformats.org/officeDocument/2006/customXml" ds:itemID="{61A7F5C7-6F33-4EF7-AA3F-2A8F6C726E79}">
  <ds:schemaRefs>
    <ds:schemaRef ds:uri="http://schemas.microsoft.com/VisualStudio/2011/storyboarding/control"/>
  </ds:schemaRefs>
</ds:datastoreItem>
</file>

<file path=customXml/itemProps569.xml><?xml version="1.0" encoding="utf-8"?>
<ds:datastoreItem xmlns:ds="http://schemas.openxmlformats.org/officeDocument/2006/customXml" ds:itemID="{1EAE40CB-5D93-4B4E-AD31-32F120E88575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EEAA4466-4B2A-420C-93C9-612019BA2E27}">
  <ds:schemaRefs>
    <ds:schemaRef ds:uri="http://schemas.microsoft.com/VisualStudio/2011/storyboarding/control"/>
  </ds:schemaRefs>
</ds:datastoreItem>
</file>

<file path=customXml/itemProps570.xml><?xml version="1.0" encoding="utf-8"?>
<ds:datastoreItem xmlns:ds="http://schemas.openxmlformats.org/officeDocument/2006/customXml" ds:itemID="{8E6AB459-0502-452C-A104-9478FD854E87}">
  <ds:schemaRefs>
    <ds:schemaRef ds:uri="http://schemas.microsoft.com/VisualStudio/2011/storyboarding/control"/>
  </ds:schemaRefs>
</ds:datastoreItem>
</file>

<file path=customXml/itemProps571.xml><?xml version="1.0" encoding="utf-8"?>
<ds:datastoreItem xmlns:ds="http://schemas.openxmlformats.org/officeDocument/2006/customXml" ds:itemID="{6F554164-1BD0-4904-BE84-F8442B4DD02B}">
  <ds:schemaRefs>
    <ds:schemaRef ds:uri="http://schemas.microsoft.com/VisualStudio/2011/storyboarding/control"/>
  </ds:schemaRefs>
</ds:datastoreItem>
</file>

<file path=customXml/itemProps572.xml><?xml version="1.0" encoding="utf-8"?>
<ds:datastoreItem xmlns:ds="http://schemas.openxmlformats.org/officeDocument/2006/customXml" ds:itemID="{7ADD63D8-7677-438E-82DA-C6DF36BFA1F5}">
  <ds:schemaRefs>
    <ds:schemaRef ds:uri="http://schemas.microsoft.com/VisualStudio/2011/storyboarding/control"/>
  </ds:schemaRefs>
</ds:datastoreItem>
</file>

<file path=customXml/itemProps573.xml><?xml version="1.0" encoding="utf-8"?>
<ds:datastoreItem xmlns:ds="http://schemas.openxmlformats.org/officeDocument/2006/customXml" ds:itemID="{BD121296-376A-43F7-9CF8-1239950BF66E}">
  <ds:schemaRefs>
    <ds:schemaRef ds:uri="http://schemas.microsoft.com/VisualStudio/2011/storyboarding/control"/>
  </ds:schemaRefs>
</ds:datastoreItem>
</file>

<file path=customXml/itemProps574.xml><?xml version="1.0" encoding="utf-8"?>
<ds:datastoreItem xmlns:ds="http://schemas.openxmlformats.org/officeDocument/2006/customXml" ds:itemID="{EE4BBE1F-CEE3-4B6F-8888-CF35431FAA59}">
  <ds:schemaRefs>
    <ds:schemaRef ds:uri="http://schemas.microsoft.com/VisualStudio/2011/storyboarding/control"/>
  </ds:schemaRefs>
</ds:datastoreItem>
</file>

<file path=customXml/itemProps575.xml><?xml version="1.0" encoding="utf-8"?>
<ds:datastoreItem xmlns:ds="http://schemas.openxmlformats.org/officeDocument/2006/customXml" ds:itemID="{28B8DDC2-FEFF-45B1-B2C0-E95EB08BA16C}">
  <ds:schemaRefs>
    <ds:schemaRef ds:uri="http://schemas.microsoft.com/VisualStudio/2011/storyboarding/control"/>
  </ds:schemaRefs>
</ds:datastoreItem>
</file>

<file path=customXml/itemProps576.xml><?xml version="1.0" encoding="utf-8"?>
<ds:datastoreItem xmlns:ds="http://schemas.openxmlformats.org/officeDocument/2006/customXml" ds:itemID="{EA0C5DFB-128B-4414-ACDC-14E07A0750E7}">
  <ds:schemaRefs>
    <ds:schemaRef ds:uri="http://schemas.microsoft.com/VisualStudio/2011/storyboarding/control"/>
  </ds:schemaRefs>
</ds:datastoreItem>
</file>

<file path=customXml/itemProps577.xml><?xml version="1.0" encoding="utf-8"?>
<ds:datastoreItem xmlns:ds="http://schemas.openxmlformats.org/officeDocument/2006/customXml" ds:itemID="{5B373BF3-89CC-46F3-B1FC-2386C605A7AA}">
  <ds:schemaRefs>
    <ds:schemaRef ds:uri="http://schemas.microsoft.com/VisualStudio/2011/storyboarding/control"/>
  </ds:schemaRefs>
</ds:datastoreItem>
</file>

<file path=customXml/itemProps578.xml><?xml version="1.0" encoding="utf-8"?>
<ds:datastoreItem xmlns:ds="http://schemas.openxmlformats.org/officeDocument/2006/customXml" ds:itemID="{BDCD9057-3161-4691-B121-8A6E07B524E6}">
  <ds:schemaRefs>
    <ds:schemaRef ds:uri="http://schemas.microsoft.com/VisualStudio/2011/storyboarding/control"/>
  </ds:schemaRefs>
</ds:datastoreItem>
</file>

<file path=customXml/itemProps579.xml><?xml version="1.0" encoding="utf-8"?>
<ds:datastoreItem xmlns:ds="http://schemas.openxmlformats.org/officeDocument/2006/customXml" ds:itemID="{75934A92-4B4D-4E6F-AA3E-E8DE5E269A6F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8FB4B71E-EC6B-45CC-B014-E7EC3DB2EA70}">
  <ds:schemaRefs>
    <ds:schemaRef ds:uri="http://schemas.microsoft.com/VisualStudio/2011/storyboarding/control"/>
  </ds:schemaRefs>
</ds:datastoreItem>
</file>

<file path=customXml/itemProps580.xml><?xml version="1.0" encoding="utf-8"?>
<ds:datastoreItem xmlns:ds="http://schemas.openxmlformats.org/officeDocument/2006/customXml" ds:itemID="{2E69F2DF-728C-4107-9613-F8CC8E839255}">
  <ds:schemaRefs>
    <ds:schemaRef ds:uri="http://schemas.microsoft.com/VisualStudio/2011/storyboarding/control"/>
  </ds:schemaRefs>
</ds:datastoreItem>
</file>

<file path=customXml/itemProps581.xml><?xml version="1.0" encoding="utf-8"?>
<ds:datastoreItem xmlns:ds="http://schemas.openxmlformats.org/officeDocument/2006/customXml" ds:itemID="{5249B7C8-D62A-47E7-82C6-8F1ACA25497C}">
  <ds:schemaRefs>
    <ds:schemaRef ds:uri="http://schemas.microsoft.com/VisualStudio/2011/storyboarding/control"/>
  </ds:schemaRefs>
</ds:datastoreItem>
</file>

<file path=customXml/itemProps582.xml><?xml version="1.0" encoding="utf-8"?>
<ds:datastoreItem xmlns:ds="http://schemas.openxmlformats.org/officeDocument/2006/customXml" ds:itemID="{16579A8E-5720-496E-820D-8A190B6A8144}">
  <ds:schemaRefs>
    <ds:schemaRef ds:uri="http://schemas.microsoft.com/VisualStudio/2011/storyboarding/control"/>
  </ds:schemaRefs>
</ds:datastoreItem>
</file>

<file path=customXml/itemProps583.xml><?xml version="1.0" encoding="utf-8"?>
<ds:datastoreItem xmlns:ds="http://schemas.openxmlformats.org/officeDocument/2006/customXml" ds:itemID="{2AB1B0FC-1097-4CC8-A3C4-B73E41AA7970}">
  <ds:schemaRefs>
    <ds:schemaRef ds:uri="http://schemas.microsoft.com/VisualStudio/2011/storyboarding/control"/>
  </ds:schemaRefs>
</ds:datastoreItem>
</file>

<file path=customXml/itemProps584.xml><?xml version="1.0" encoding="utf-8"?>
<ds:datastoreItem xmlns:ds="http://schemas.openxmlformats.org/officeDocument/2006/customXml" ds:itemID="{5592254B-F079-4987-A25C-DD93E87B1190}">
  <ds:schemaRefs>
    <ds:schemaRef ds:uri="http://schemas.microsoft.com/VisualStudio/2011/storyboarding/control"/>
  </ds:schemaRefs>
</ds:datastoreItem>
</file>

<file path=customXml/itemProps585.xml><?xml version="1.0" encoding="utf-8"?>
<ds:datastoreItem xmlns:ds="http://schemas.openxmlformats.org/officeDocument/2006/customXml" ds:itemID="{73779BC7-D19E-459F-B510-E3A247C89485}">
  <ds:schemaRefs>
    <ds:schemaRef ds:uri="http://schemas.microsoft.com/VisualStudio/2011/storyboarding/control"/>
  </ds:schemaRefs>
</ds:datastoreItem>
</file>

<file path=customXml/itemProps586.xml><?xml version="1.0" encoding="utf-8"?>
<ds:datastoreItem xmlns:ds="http://schemas.openxmlformats.org/officeDocument/2006/customXml" ds:itemID="{19F2D6E3-7636-434F-8625-948B8FD4486E}">
  <ds:schemaRefs>
    <ds:schemaRef ds:uri="http://schemas.microsoft.com/VisualStudio/2011/storyboarding/control"/>
  </ds:schemaRefs>
</ds:datastoreItem>
</file>

<file path=customXml/itemProps587.xml><?xml version="1.0" encoding="utf-8"?>
<ds:datastoreItem xmlns:ds="http://schemas.openxmlformats.org/officeDocument/2006/customXml" ds:itemID="{88635F22-1036-45F6-8268-F1380DDBE309}">
  <ds:schemaRefs>
    <ds:schemaRef ds:uri="http://schemas.microsoft.com/VisualStudio/2011/storyboarding/control"/>
  </ds:schemaRefs>
</ds:datastoreItem>
</file>

<file path=customXml/itemProps588.xml><?xml version="1.0" encoding="utf-8"?>
<ds:datastoreItem xmlns:ds="http://schemas.openxmlformats.org/officeDocument/2006/customXml" ds:itemID="{7373FBBD-BE2A-4D04-9DE2-1B39F7F14F3B}">
  <ds:schemaRefs>
    <ds:schemaRef ds:uri="http://schemas.microsoft.com/VisualStudio/2011/storyboarding/control"/>
  </ds:schemaRefs>
</ds:datastoreItem>
</file>

<file path=customXml/itemProps589.xml><?xml version="1.0" encoding="utf-8"?>
<ds:datastoreItem xmlns:ds="http://schemas.openxmlformats.org/officeDocument/2006/customXml" ds:itemID="{15923B4C-EF94-4753-979B-97A0CC906EBE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79AFFCA1-A964-4DC2-99DE-2002841BB148}">
  <ds:schemaRefs>
    <ds:schemaRef ds:uri="http://schemas.microsoft.com/VisualStudio/2011/storyboarding/control"/>
  </ds:schemaRefs>
</ds:datastoreItem>
</file>

<file path=customXml/itemProps590.xml><?xml version="1.0" encoding="utf-8"?>
<ds:datastoreItem xmlns:ds="http://schemas.openxmlformats.org/officeDocument/2006/customXml" ds:itemID="{09E03578-BB09-4F6E-846D-8607FF918BB6}">
  <ds:schemaRefs>
    <ds:schemaRef ds:uri="http://schemas.microsoft.com/VisualStudio/2011/storyboarding/control"/>
  </ds:schemaRefs>
</ds:datastoreItem>
</file>

<file path=customXml/itemProps591.xml><?xml version="1.0" encoding="utf-8"?>
<ds:datastoreItem xmlns:ds="http://schemas.openxmlformats.org/officeDocument/2006/customXml" ds:itemID="{17A08C98-BB01-41E1-B32D-38491561A350}">
  <ds:schemaRefs>
    <ds:schemaRef ds:uri="http://schemas.microsoft.com/VisualStudio/2011/storyboarding/control"/>
  </ds:schemaRefs>
</ds:datastoreItem>
</file>

<file path=customXml/itemProps592.xml><?xml version="1.0" encoding="utf-8"?>
<ds:datastoreItem xmlns:ds="http://schemas.openxmlformats.org/officeDocument/2006/customXml" ds:itemID="{A9E0EBE3-B79B-4C95-87D6-87E60FBC58D6}">
  <ds:schemaRefs>
    <ds:schemaRef ds:uri="http://schemas.microsoft.com/VisualStudio/2011/storyboarding/control"/>
  </ds:schemaRefs>
</ds:datastoreItem>
</file>

<file path=customXml/itemProps593.xml><?xml version="1.0" encoding="utf-8"?>
<ds:datastoreItem xmlns:ds="http://schemas.openxmlformats.org/officeDocument/2006/customXml" ds:itemID="{62D31600-0877-4837-94A0-F2E6B0292421}">
  <ds:schemaRefs>
    <ds:schemaRef ds:uri="http://schemas.microsoft.com/VisualStudio/2011/storyboarding/control"/>
  </ds:schemaRefs>
</ds:datastoreItem>
</file>

<file path=customXml/itemProps594.xml><?xml version="1.0" encoding="utf-8"?>
<ds:datastoreItem xmlns:ds="http://schemas.openxmlformats.org/officeDocument/2006/customXml" ds:itemID="{57C3B89B-D402-4F54-A25F-5D7EC18E5ECD}">
  <ds:schemaRefs>
    <ds:schemaRef ds:uri="http://schemas.microsoft.com/VisualStudio/2011/storyboarding/control"/>
  </ds:schemaRefs>
</ds:datastoreItem>
</file>

<file path=customXml/itemProps595.xml><?xml version="1.0" encoding="utf-8"?>
<ds:datastoreItem xmlns:ds="http://schemas.openxmlformats.org/officeDocument/2006/customXml" ds:itemID="{83CB5C79-F901-4B91-BADB-E257255FC59A}">
  <ds:schemaRefs>
    <ds:schemaRef ds:uri="http://schemas.microsoft.com/VisualStudio/2011/storyboarding/control"/>
  </ds:schemaRefs>
</ds:datastoreItem>
</file>

<file path=customXml/itemProps596.xml><?xml version="1.0" encoding="utf-8"?>
<ds:datastoreItem xmlns:ds="http://schemas.openxmlformats.org/officeDocument/2006/customXml" ds:itemID="{07DB16DF-A6A2-41B2-BAFC-5DDDCAD738FE}">
  <ds:schemaRefs>
    <ds:schemaRef ds:uri="http://schemas.microsoft.com/VisualStudio/2011/storyboarding/control"/>
  </ds:schemaRefs>
</ds:datastoreItem>
</file>

<file path=customXml/itemProps597.xml><?xml version="1.0" encoding="utf-8"?>
<ds:datastoreItem xmlns:ds="http://schemas.openxmlformats.org/officeDocument/2006/customXml" ds:itemID="{7245F675-3620-4ED6-85A4-891F93160CE4}">
  <ds:schemaRefs>
    <ds:schemaRef ds:uri="http://schemas.microsoft.com/VisualStudio/2011/storyboarding/control"/>
  </ds:schemaRefs>
</ds:datastoreItem>
</file>

<file path=customXml/itemProps598.xml><?xml version="1.0" encoding="utf-8"?>
<ds:datastoreItem xmlns:ds="http://schemas.openxmlformats.org/officeDocument/2006/customXml" ds:itemID="{3E8D0CAE-AA73-433C-B59C-40011F7C0FCB}">
  <ds:schemaRefs>
    <ds:schemaRef ds:uri="http://schemas.microsoft.com/VisualStudio/2011/storyboarding/control"/>
  </ds:schemaRefs>
</ds:datastoreItem>
</file>

<file path=customXml/itemProps599.xml><?xml version="1.0" encoding="utf-8"?>
<ds:datastoreItem xmlns:ds="http://schemas.openxmlformats.org/officeDocument/2006/customXml" ds:itemID="{C11CB13C-9A30-474E-8227-22612C99BF6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9EC9172-ADDD-4CA7-A44E-706221C4C294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1FFD6A08-C5CC-413E-91AA-49C247F8653C}">
  <ds:schemaRefs>
    <ds:schemaRef ds:uri="http://schemas.microsoft.com/VisualStudio/2011/storyboarding/control"/>
  </ds:schemaRefs>
</ds:datastoreItem>
</file>

<file path=customXml/itemProps600.xml><?xml version="1.0" encoding="utf-8"?>
<ds:datastoreItem xmlns:ds="http://schemas.openxmlformats.org/officeDocument/2006/customXml" ds:itemID="{B40983B6-A396-4EBC-AA19-8F2C4732DA0B}">
  <ds:schemaRefs>
    <ds:schemaRef ds:uri="http://schemas.microsoft.com/VisualStudio/2011/storyboarding/control"/>
  </ds:schemaRefs>
</ds:datastoreItem>
</file>

<file path=customXml/itemProps601.xml><?xml version="1.0" encoding="utf-8"?>
<ds:datastoreItem xmlns:ds="http://schemas.openxmlformats.org/officeDocument/2006/customXml" ds:itemID="{3E6DEE94-1D2F-4DD4-A309-301E583741CB}">
  <ds:schemaRefs>
    <ds:schemaRef ds:uri="http://schemas.microsoft.com/VisualStudio/2011/storyboarding/control"/>
  </ds:schemaRefs>
</ds:datastoreItem>
</file>

<file path=customXml/itemProps602.xml><?xml version="1.0" encoding="utf-8"?>
<ds:datastoreItem xmlns:ds="http://schemas.openxmlformats.org/officeDocument/2006/customXml" ds:itemID="{F7A970EB-405F-4B53-A2BF-338D4AB85BEB}">
  <ds:schemaRefs>
    <ds:schemaRef ds:uri="http://schemas.microsoft.com/VisualStudio/2011/storyboarding/control"/>
  </ds:schemaRefs>
</ds:datastoreItem>
</file>

<file path=customXml/itemProps603.xml><?xml version="1.0" encoding="utf-8"?>
<ds:datastoreItem xmlns:ds="http://schemas.openxmlformats.org/officeDocument/2006/customXml" ds:itemID="{974E04E9-17E1-4AC4-8BB2-5B72D1C75B36}">
  <ds:schemaRefs>
    <ds:schemaRef ds:uri="http://schemas.microsoft.com/VisualStudio/2011/storyboarding/control"/>
  </ds:schemaRefs>
</ds:datastoreItem>
</file>

<file path=customXml/itemProps604.xml><?xml version="1.0" encoding="utf-8"?>
<ds:datastoreItem xmlns:ds="http://schemas.openxmlformats.org/officeDocument/2006/customXml" ds:itemID="{93FDBA31-899B-4291-B0B1-9DD8A7F5835F}">
  <ds:schemaRefs>
    <ds:schemaRef ds:uri="http://schemas.microsoft.com/VisualStudio/2011/storyboarding/control"/>
  </ds:schemaRefs>
</ds:datastoreItem>
</file>

<file path=customXml/itemProps605.xml><?xml version="1.0" encoding="utf-8"?>
<ds:datastoreItem xmlns:ds="http://schemas.openxmlformats.org/officeDocument/2006/customXml" ds:itemID="{A6570206-05FA-4CD9-B4B0-CC19D7EBE030}">
  <ds:schemaRefs>
    <ds:schemaRef ds:uri="http://schemas.microsoft.com/VisualStudio/2011/storyboarding/control"/>
  </ds:schemaRefs>
</ds:datastoreItem>
</file>

<file path=customXml/itemProps606.xml><?xml version="1.0" encoding="utf-8"?>
<ds:datastoreItem xmlns:ds="http://schemas.openxmlformats.org/officeDocument/2006/customXml" ds:itemID="{7B98D7F0-E8ED-43B6-9B4F-B308D4259DFB}">
  <ds:schemaRefs>
    <ds:schemaRef ds:uri="http://schemas.microsoft.com/VisualStudio/2011/storyboarding/control"/>
  </ds:schemaRefs>
</ds:datastoreItem>
</file>

<file path=customXml/itemProps607.xml><?xml version="1.0" encoding="utf-8"?>
<ds:datastoreItem xmlns:ds="http://schemas.openxmlformats.org/officeDocument/2006/customXml" ds:itemID="{7CED6E35-2721-4708-8A50-875AC4E11244}">
  <ds:schemaRefs>
    <ds:schemaRef ds:uri="http://schemas.microsoft.com/VisualStudio/2011/storyboarding/control"/>
  </ds:schemaRefs>
</ds:datastoreItem>
</file>

<file path=customXml/itemProps608.xml><?xml version="1.0" encoding="utf-8"?>
<ds:datastoreItem xmlns:ds="http://schemas.openxmlformats.org/officeDocument/2006/customXml" ds:itemID="{9181A3A4-554E-41B8-B905-9F013295E601}">
  <ds:schemaRefs>
    <ds:schemaRef ds:uri="http://schemas.microsoft.com/VisualStudio/2011/storyboarding/control"/>
  </ds:schemaRefs>
</ds:datastoreItem>
</file>

<file path=customXml/itemProps609.xml><?xml version="1.0" encoding="utf-8"?>
<ds:datastoreItem xmlns:ds="http://schemas.openxmlformats.org/officeDocument/2006/customXml" ds:itemID="{4A95CB8F-5452-4C72-8CF5-953C470BC70A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E81B75A2-4480-4D5A-B5FF-E8E29181D79A}">
  <ds:schemaRefs>
    <ds:schemaRef ds:uri="http://schemas.microsoft.com/VisualStudio/2011/storyboarding/control"/>
  </ds:schemaRefs>
</ds:datastoreItem>
</file>

<file path=customXml/itemProps610.xml><?xml version="1.0" encoding="utf-8"?>
<ds:datastoreItem xmlns:ds="http://schemas.openxmlformats.org/officeDocument/2006/customXml" ds:itemID="{16C16F64-3881-4EE6-A540-6DD55A396EB1}">
  <ds:schemaRefs>
    <ds:schemaRef ds:uri="http://schemas.microsoft.com/VisualStudio/2011/storyboarding/control"/>
  </ds:schemaRefs>
</ds:datastoreItem>
</file>

<file path=customXml/itemProps611.xml><?xml version="1.0" encoding="utf-8"?>
<ds:datastoreItem xmlns:ds="http://schemas.openxmlformats.org/officeDocument/2006/customXml" ds:itemID="{DC938951-95E1-4FA2-95E1-EB3970EA4869}">
  <ds:schemaRefs>
    <ds:schemaRef ds:uri="http://schemas.microsoft.com/VisualStudio/2011/storyboarding/control"/>
  </ds:schemaRefs>
</ds:datastoreItem>
</file>

<file path=customXml/itemProps612.xml><?xml version="1.0" encoding="utf-8"?>
<ds:datastoreItem xmlns:ds="http://schemas.openxmlformats.org/officeDocument/2006/customXml" ds:itemID="{D760955D-42A2-4F69-A4B3-5C9A7158CE90}">
  <ds:schemaRefs>
    <ds:schemaRef ds:uri="http://schemas.microsoft.com/VisualStudio/2011/storyboarding/control"/>
  </ds:schemaRefs>
</ds:datastoreItem>
</file>

<file path=customXml/itemProps613.xml><?xml version="1.0" encoding="utf-8"?>
<ds:datastoreItem xmlns:ds="http://schemas.openxmlformats.org/officeDocument/2006/customXml" ds:itemID="{33442EBE-8486-4C09-99C5-46AB32B2980E}">
  <ds:schemaRefs>
    <ds:schemaRef ds:uri="http://schemas.microsoft.com/VisualStudio/2011/storyboarding/control"/>
  </ds:schemaRefs>
</ds:datastoreItem>
</file>

<file path=customXml/itemProps614.xml><?xml version="1.0" encoding="utf-8"?>
<ds:datastoreItem xmlns:ds="http://schemas.openxmlformats.org/officeDocument/2006/customXml" ds:itemID="{655ECBC2-E0D0-4A77-B300-E2B23D52319A}">
  <ds:schemaRefs>
    <ds:schemaRef ds:uri="http://schemas.microsoft.com/VisualStudio/2011/storyboarding/control"/>
  </ds:schemaRefs>
</ds:datastoreItem>
</file>

<file path=customXml/itemProps615.xml><?xml version="1.0" encoding="utf-8"?>
<ds:datastoreItem xmlns:ds="http://schemas.openxmlformats.org/officeDocument/2006/customXml" ds:itemID="{D1897F9B-6BB0-49DF-B90A-45D3C3048CA9}">
  <ds:schemaRefs>
    <ds:schemaRef ds:uri="http://schemas.microsoft.com/VisualStudio/2011/storyboarding/control"/>
  </ds:schemaRefs>
</ds:datastoreItem>
</file>

<file path=customXml/itemProps616.xml><?xml version="1.0" encoding="utf-8"?>
<ds:datastoreItem xmlns:ds="http://schemas.openxmlformats.org/officeDocument/2006/customXml" ds:itemID="{640BA447-2048-47F0-8C85-7B48BD273348}">
  <ds:schemaRefs>
    <ds:schemaRef ds:uri="http://schemas.microsoft.com/VisualStudio/2011/storyboarding/control"/>
  </ds:schemaRefs>
</ds:datastoreItem>
</file>

<file path=customXml/itemProps617.xml><?xml version="1.0" encoding="utf-8"?>
<ds:datastoreItem xmlns:ds="http://schemas.openxmlformats.org/officeDocument/2006/customXml" ds:itemID="{5AA89702-48DA-4103-91EA-79FE7E90CF30}">
  <ds:schemaRefs>
    <ds:schemaRef ds:uri="http://schemas.microsoft.com/VisualStudio/2011/storyboarding/control"/>
  </ds:schemaRefs>
</ds:datastoreItem>
</file>

<file path=customXml/itemProps618.xml><?xml version="1.0" encoding="utf-8"?>
<ds:datastoreItem xmlns:ds="http://schemas.openxmlformats.org/officeDocument/2006/customXml" ds:itemID="{7844DC2E-072D-4586-B3BC-735C83850A04}">
  <ds:schemaRefs>
    <ds:schemaRef ds:uri="http://schemas.microsoft.com/VisualStudio/2011/storyboarding/control"/>
  </ds:schemaRefs>
</ds:datastoreItem>
</file>

<file path=customXml/itemProps619.xml><?xml version="1.0" encoding="utf-8"?>
<ds:datastoreItem xmlns:ds="http://schemas.openxmlformats.org/officeDocument/2006/customXml" ds:itemID="{C2CA108E-45FB-4696-922B-E71C237E67A4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7DDDBBD0-1FFA-450C-B72A-57BF0CFA035B}">
  <ds:schemaRefs>
    <ds:schemaRef ds:uri="http://schemas.microsoft.com/VisualStudio/2011/storyboarding/control"/>
  </ds:schemaRefs>
</ds:datastoreItem>
</file>

<file path=customXml/itemProps620.xml><?xml version="1.0" encoding="utf-8"?>
<ds:datastoreItem xmlns:ds="http://schemas.openxmlformats.org/officeDocument/2006/customXml" ds:itemID="{594E2A5B-A8A7-430C-96D8-B5101710BA2D}">
  <ds:schemaRefs>
    <ds:schemaRef ds:uri="http://schemas.microsoft.com/VisualStudio/2011/storyboarding/control"/>
  </ds:schemaRefs>
</ds:datastoreItem>
</file>

<file path=customXml/itemProps621.xml><?xml version="1.0" encoding="utf-8"?>
<ds:datastoreItem xmlns:ds="http://schemas.openxmlformats.org/officeDocument/2006/customXml" ds:itemID="{5EDD9450-7F3F-4041-A7A2-44D897BAD2A4}">
  <ds:schemaRefs>
    <ds:schemaRef ds:uri="http://schemas.microsoft.com/VisualStudio/2011/storyboarding/control"/>
  </ds:schemaRefs>
</ds:datastoreItem>
</file>

<file path=customXml/itemProps622.xml><?xml version="1.0" encoding="utf-8"?>
<ds:datastoreItem xmlns:ds="http://schemas.openxmlformats.org/officeDocument/2006/customXml" ds:itemID="{C5B7BD66-F310-4E9B-8078-7E794D3ADB69}">
  <ds:schemaRefs>
    <ds:schemaRef ds:uri="http://schemas.microsoft.com/VisualStudio/2011/storyboarding/control"/>
  </ds:schemaRefs>
</ds:datastoreItem>
</file>

<file path=customXml/itemProps623.xml><?xml version="1.0" encoding="utf-8"?>
<ds:datastoreItem xmlns:ds="http://schemas.openxmlformats.org/officeDocument/2006/customXml" ds:itemID="{D8DCAA44-8B80-40CB-9FAA-4F1ED003483C}">
  <ds:schemaRefs>
    <ds:schemaRef ds:uri="http://schemas.microsoft.com/VisualStudio/2011/storyboarding/control"/>
  </ds:schemaRefs>
</ds:datastoreItem>
</file>

<file path=customXml/itemProps624.xml><?xml version="1.0" encoding="utf-8"?>
<ds:datastoreItem xmlns:ds="http://schemas.openxmlformats.org/officeDocument/2006/customXml" ds:itemID="{6D48AA42-D573-4F54-805E-0EBB2D274973}">
  <ds:schemaRefs>
    <ds:schemaRef ds:uri="http://schemas.microsoft.com/VisualStudio/2011/storyboarding/control"/>
  </ds:schemaRefs>
</ds:datastoreItem>
</file>

<file path=customXml/itemProps625.xml><?xml version="1.0" encoding="utf-8"?>
<ds:datastoreItem xmlns:ds="http://schemas.openxmlformats.org/officeDocument/2006/customXml" ds:itemID="{40043775-7487-40AB-938A-3D2F784AC23C}">
  <ds:schemaRefs>
    <ds:schemaRef ds:uri="http://schemas.microsoft.com/VisualStudio/2011/storyboarding/control"/>
  </ds:schemaRefs>
</ds:datastoreItem>
</file>

<file path=customXml/itemProps626.xml><?xml version="1.0" encoding="utf-8"?>
<ds:datastoreItem xmlns:ds="http://schemas.openxmlformats.org/officeDocument/2006/customXml" ds:itemID="{8689FE68-C944-41E3-B511-26D4E5B7E055}">
  <ds:schemaRefs>
    <ds:schemaRef ds:uri="http://schemas.microsoft.com/VisualStudio/2011/storyboarding/control"/>
  </ds:schemaRefs>
</ds:datastoreItem>
</file>

<file path=customXml/itemProps627.xml><?xml version="1.0" encoding="utf-8"?>
<ds:datastoreItem xmlns:ds="http://schemas.openxmlformats.org/officeDocument/2006/customXml" ds:itemID="{4CE3443B-9531-4B33-B462-888C720A06D5}">
  <ds:schemaRefs>
    <ds:schemaRef ds:uri="http://schemas.microsoft.com/VisualStudio/2011/storyboarding/control"/>
  </ds:schemaRefs>
</ds:datastoreItem>
</file>

<file path=customXml/itemProps628.xml><?xml version="1.0" encoding="utf-8"?>
<ds:datastoreItem xmlns:ds="http://schemas.openxmlformats.org/officeDocument/2006/customXml" ds:itemID="{60E13120-EDF0-4E75-8F59-A2501820AD0E}">
  <ds:schemaRefs>
    <ds:schemaRef ds:uri="http://schemas.microsoft.com/VisualStudio/2011/storyboarding/control"/>
  </ds:schemaRefs>
</ds:datastoreItem>
</file>

<file path=customXml/itemProps629.xml><?xml version="1.0" encoding="utf-8"?>
<ds:datastoreItem xmlns:ds="http://schemas.openxmlformats.org/officeDocument/2006/customXml" ds:itemID="{F87878C3-2866-432D-A205-AAD0623E3473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6716A78B-76E5-4BFD-8B8F-A7C883A1DF86}">
  <ds:schemaRefs>
    <ds:schemaRef ds:uri="http://schemas.microsoft.com/VisualStudio/2011/storyboarding/control"/>
  </ds:schemaRefs>
</ds:datastoreItem>
</file>

<file path=customXml/itemProps630.xml><?xml version="1.0" encoding="utf-8"?>
<ds:datastoreItem xmlns:ds="http://schemas.openxmlformats.org/officeDocument/2006/customXml" ds:itemID="{44B8756F-9029-4827-BC79-D5D2387AEF2D}">
  <ds:schemaRefs>
    <ds:schemaRef ds:uri="http://schemas.microsoft.com/VisualStudio/2011/storyboarding/control"/>
  </ds:schemaRefs>
</ds:datastoreItem>
</file>

<file path=customXml/itemProps631.xml><?xml version="1.0" encoding="utf-8"?>
<ds:datastoreItem xmlns:ds="http://schemas.openxmlformats.org/officeDocument/2006/customXml" ds:itemID="{70F569E5-25A8-4241-B23F-78D7F978D4A9}">
  <ds:schemaRefs>
    <ds:schemaRef ds:uri="http://schemas.microsoft.com/VisualStudio/2011/storyboarding/control"/>
  </ds:schemaRefs>
</ds:datastoreItem>
</file>

<file path=customXml/itemProps632.xml><?xml version="1.0" encoding="utf-8"?>
<ds:datastoreItem xmlns:ds="http://schemas.openxmlformats.org/officeDocument/2006/customXml" ds:itemID="{53A4086B-1861-4881-B79B-7F3578A4E87B}">
  <ds:schemaRefs>
    <ds:schemaRef ds:uri="http://schemas.microsoft.com/VisualStudio/2011/storyboarding/control"/>
  </ds:schemaRefs>
</ds:datastoreItem>
</file>

<file path=customXml/itemProps633.xml><?xml version="1.0" encoding="utf-8"?>
<ds:datastoreItem xmlns:ds="http://schemas.openxmlformats.org/officeDocument/2006/customXml" ds:itemID="{A3AACAEA-BB0F-405F-A5E3-98E95D9EDBDF}">
  <ds:schemaRefs>
    <ds:schemaRef ds:uri="http://schemas.microsoft.com/VisualStudio/2011/storyboarding/control"/>
  </ds:schemaRefs>
</ds:datastoreItem>
</file>

<file path=customXml/itemProps634.xml><?xml version="1.0" encoding="utf-8"?>
<ds:datastoreItem xmlns:ds="http://schemas.openxmlformats.org/officeDocument/2006/customXml" ds:itemID="{D17B5179-E43F-4567-A37F-B7E233986EF3}">
  <ds:schemaRefs>
    <ds:schemaRef ds:uri="http://schemas.microsoft.com/VisualStudio/2011/storyboarding/control"/>
  </ds:schemaRefs>
</ds:datastoreItem>
</file>

<file path=customXml/itemProps635.xml><?xml version="1.0" encoding="utf-8"?>
<ds:datastoreItem xmlns:ds="http://schemas.openxmlformats.org/officeDocument/2006/customXml" ds:itemID="{1E211EE7-3950-44FD-B92C-6C61A68B9A4B}">
  <ds:schemaRefs>
    <ds:schemaRef ds:uri="http://schemas.microsoft.com/VisualStudio/2011/storyboarding/control"/>
  </ds:schemaRefs>
</ds:datastoreItem>
</file>

<file path=customXml/itemProps636.xml><?xml version="1.0" encoding="utf-8"?>
<ds:datastoreItem xmlns:ds="http://schemas.openxmlformats.org/officeDocument/2006/customXml" ds:itemID="{7372C7DF-1DA0-42DF-9EEC-BD35FDD0A6CF}">
  <ds:schemaRefs>
    <ds:schemaRef ds:uri="http://schemas.microsoft.com/VisualStudio/2011/storyboarding/control"/>
  </ds:schemaRefs>
</ds:datastoreItem>
</file>

<file path=customXml/itemProps637.xml><?xml version="1.0" encoding="utf-8"?>
<ds:datastoreItem xmlns:ds="http://schemas.openxmlformats.org/officeDocument/2006/customXml" ds:itemID="{97F1BC71-15C1-4221-B5A2-E0983CB47B8E}">
  <ds:schemaRefs>
    <ds:schemaRef ds:uri="http://schemas.microsoft.com/VisualStudio/2011/storyboarding/control"/>
  </ds:schemaRefs>
</ds:datastoreItem>
</file>

<file path=customXml/itemProps638.xml><?xml version="1.0" encoding="utf-8"?>
<ds:datastoreItem xmlns:ds="http://schemas.openxmlformats.org/officeDocument/2006/customXml" ds:itemID="{17797D17-8424-424A-AC6F-531D0B625733}">
  <ds:schemaRefs>
    <ds:schemaRef ds:uri="http://schemas.microsoft.com/VisualStudio/2011/storyboarding/control"/>
  </ds:schemaRefs>
</ds:datastoreItem>
</file>

<file path=customXml/itemProps639.xml><?xml version="1.0" encoding="utf-8"?>
<ds:datastoreItem xmlns:ds="http://schemas.openxmlformats.org/officeDocument/2006/customXml" ds:itemID="{4D6CB424-6881-46D3-960F-5767843A44B7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8C271EF9-18C1-4174-B961-D56D1A408B3F}">
  <ds:schemaRefs>
    <ds:schemaRef ds:uri="http://schemas.microsoft.com/VisualStudio/2011/storyboarding/control"/>
  </ds:schemaRefs>
</ds:datastoreItem>
</file>

<file path=customXml/itemProps640.xml><?xml version="1.0" encoding="utf-8"?>
<ds:datastoreItem xmlns:ds="http://schemas.openxmlformats.org/officeDocument/2006/customXml" ds:itemID="{D7E3FC3D-9EA9-4C3E-925B-BA4047F8E2AA}">
  <ds:schemaRefs>
    <ds:schemaRef ds:uri="http://schemas.microsoft.com/VisualStudio/2011/storyboarding/control"/>
  </ds:schemaRefs>
</ds:datastoreItem>
</file>

<file path=customXml/itemProps641.xml><?xml version="1.0" encoding="utf-8"?>
<ds:datastoreItem xmlns:ds="http://schemas.openxmlformats.org/officeDocument/2006/customXml" ds:itemID="{0AED8BC2-14AF-4BE8-8656-D8B1511B5F6D}">
  <ds:schemaRefs>
    <ds:schemaRef ds:uri="http://schemas.microsoft.com/VisualStudio/2011/storyboarding/control"/>
  </ds:schemaRefs>
</ds:datastoreItem>
</file>

<file path=customXml/itemProps642.xml><?xml version="1.0" encoding="utf-8"?>
<ds:datastoreItem xmlns:ds="http://schemas.openxmlformats.org/officeDocument/2006/customXml" ds:itemID="{78F8EF41-AA35-4EB9-BA15-A575F4E84DB8}">
  <ds:schemaRefs>
    <ds:schemaRef ds:uri="http://schemas.microsoft.com/VisualStudio/2011/storyboarding/control"/>
  </ds:schemaRefs>
</ds:datastoreItem>
</file>

<file path=customXml/itemProps643.xml><?xml version="1.0" encoding="utf-8"?>
<ds:datastoreItem xmlns:ds="http://schemas.openxmlformats.org/officeDocument/2006/customXml" ds:itemID="{E5454B15-B3D9-4834-A332-DB2758D17893}">
  <ds:schemaRefs>
    <ds:schemaRef ds:uri="http://schemas.microsoft.com/VisualStudio/2011/storyboarding/control"/>
  </ds:schemaRefs>
</ds:datastoreItem>
</file>

<file path=customXml/itemProps644.xml><?xml version="1.0" encoding="utf-8"?>
<ds:datastoreItem xmlns:ds="http://schemas.openxmlformats.org/officeDocument/2006/customXml" ds:itemID="{E295BBCE-4D19-4F80-AD99-2DFE305D2A09}">
  <ds:schemaRefs>
    <ds:schemaRef ds:uri="http://schemas.microsoft.com/VisualStudio/2011/storyboarding/control"/>
  </ds:schemaRefs>
</ds:datastoreItem>
</file>

<file path=customXml/itemProps645.xml><?xml version="1.0" encoding="utf-8"?>
<ds:datastoreItem xmlns:ds="http://schemas.openxmlformats.org/officeDocument/2006/customXml" ds:itemID="{34D13718-5B18-46E9-9012-CCE549BD3B76}">
  <ds:schemaRefs>
    <ds:schemaRef ds:uri="http://schemas.microsoft.com/VisualStudio/2011/storyboarding/control"/>
  </ds:schemaRefs>
</ds:datastoreItem>
</file>

<file path=customXml/itemProps646.xml><?xml version="1.0" encoding="utf-8"?>
<ds:datastoreItem xmlns:ds="http://schemas.openxmlformats.org/officeDocument/2006/customXml" ds:itemID="{108FBF8D-4049-41D7-9FCA-D0C4F911F51D}">
  <ds:schemaRefs>
    <ds:schemaRef ds:uri="http://schemas.microsoft.com/VisualStudio/2011/storyboarding/control"/>
  </ds:schemaRefs>
</ds:datastoreItem>
</file>

<file path=customXml/itemProps647.xml><?xml version="1.0" encoding="utf-8"?>
<ds:datastoreItem xmlns:ds="http://schemas.openxmlformats.org/officeDocument/2006/customXml" ds:itemID="{A20ADC22-0788-41AA-9B45-B40E5575D44D}">
  <ds:schemaRefs>
    <ds:schemaRef ds:uri="http://schemas.microsoft.com/VisualStudio/2011/storyboarding/control"/>
  </ds:schemaRefs>
</ds:datastoreItem>
</file>

<file path=customXml/itemProps648.xml><?xml version="1.0" encoding="utf-8"?>
<ds:datastoreItem xmlns:ds="http://schemas.openxmlformats.org/officeDocument/2006/customXml" ds:itemID="{16902BAC-EC4B-40BF-A287-D30DE66651D7}">
  <ds:schemaRefs>
    <ds:schemaRef ds:uri="http://schemas.microsoft.com/VisualStudio/2011/storyboarding/control"/>
  </ds:schemaRefs>
</ds:datastoreItem>
</file>

<file path=customXml/itemProps649.xml><?xml version="1.0" encoding="utf-8"?>
<ds:datastoreItem xmlns:ds="http://schemas.openxmlformats.org/officeDocument/2006/customXml" ds:itemID="{A5513AFD-CD84-45CA-90FB-4C7CAF0A7359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F8AEF815-51E5-4B3E-B9A7-F6576CEA4A2F}">
  <ds:schemaRefs>
    <ds:schemaRef ds:uri="http://schemas.microsoft.com/VisualStudio/2011/storyboarding/control"/>
  </ds:schemaRefs>
</ds:datastoreItem>
</file>

<file path=customXml/itemProps650.xml><?xml version="1.0" encoding="utf-8"?>
<ds:datastoreItem xmlns:ds="http://schemas.openxmlformats.org/officeDocument/2006/customXml" ds:itemID="{00C79099-DEA8-4904-A2AF-2397B57C678B}">
  <ds:schemaRefs>
    <ds:schemaRef ds:uri="http://schemas.microsoft.com/VisualStudio/2011/storyboarding/control"/>
  </ds:schemaRefs>
</ds:datastoreItem>
</file>

<file path=customXml/itemProps651.xml><?xml version="1.0" encoding="utf-8"?>
<ds:datastoreItem xmlns:ds="http://schemas.openxmlformats.org/officeDocument/2006/customXml" ds:itemID="{62416C25-F783-45C0-BEE3-8833E59461B3}">
  <ds:schemaRefs>
    <ds:schemaRef ds:uri="http://schemas.microsoft.com/VisualStudio/2011/storyboarding/control"/>
  </ds:schemaRefs>
</ds:datastoreItem>
</file>

<file path=customXml/itemProps652.xml><?xml version="1.0" encoding="utf-8"?>
<ds:datastoreItem xmlns:ds="http://schemas.openxmlformats.org/officeDocument/2006/customXml" ds:itemID="{8B1E3171-23BE-48D4-8CE0-75E8BEA4973B}">
  <ds:schemaRefs>
    <ds:schemaRef ds:uri="http://schemas.microsoft.com/VisualStudio/2011/storyboarding/control"/>
  </ds:schemaRefs>
</ds:datastoreItem>
</file>

<file path=customXml/itemProps653.xml><?xml version="1.0" encoding="utf-8"?>
<ds:datastoreItem xmlns:ds="http://schemas.openxmlformats.org/officeDocument/2006/customXml" ds:itemID="{DC1AC32F-F00E-4C55-BEBD-A2D14E1C9D91}">
  <ds:schemaRefs>
    <ds:schemaRef ds:uri="http://schemas.microsoft.com/VisualStudio/2011/storyboarding/control"/>
  </ds:schemaRefs>
</ds:datastoreItem>
</file>

<file path=customXml/itemProps654.xml><?xml version="1.0" encoding="utf-8"?>
<ds:datastoreItem xmlns:ds="http://schemas.openxmlformats.org/officeDocument/2006/customXml" ds:itemID="{A45AD5FE-4DE0-41E8-802B-456A54B283CC}">
  <ds:schemaRefs>
    <ds:schemaRef ds:uri="http://schemas.microsoft.com/VisualStudio/2011/storyboarding/control"/>
  </ds:schemaRefs>
</ds:datastoreItem>
</file>

<file path=customXml/itemProps655.xml><?xml version="1.0" encoding="utf-8"?>
<ds:datastoreItem xmlns:ds="http://schemas.openxmlformats.org/officeDocument/2006/customXml" ds:itemID="{D68CC0D8-F80A-4D34-A02C-4946AADA3710}">
  <ds:schemaRefs>
    <ds:schemaRef ds:uri="http://schemas.microsoft.com/VisualStudio/2011/storyboarding/control"/>
  </ds:schemaRefs>
</ds:datastoreItem>
</file>

<file path=customXml/itemProps656.xml><?xml version="1.0" encoding="utf-8"?>
<ds:datastoreItem xmlns:ds="http://schemas.openxmlformats.org/officeDocument/2006/customXml" ds:itemID="{AD62A0EE-1729-4E72-823A-D3FB7B54EF3F}">
  <ds:schemaRefs>
    <ds:schemaRef ds:uri="http://schemas.microsoft.com/VisualStudio/2011/storyboarding/control"/>
  </ds:schemaRefs>
</ds:datastoreItem>
</file>

<file path=customXml/itemProps657.xml><?xml version="1.0" encoding="utf-8"?>
<ds:datastoreItem xmlns:ds="http://schemas.openxmlformats.org/officeDocument/2006/customXml" ds:itemID="{11CE3C0C-3929-4587-84D4-DFC552007F08}">
  <ds:schemaRefs>
    <ds:schemaRef ds:uri="http://schemas.microsoft.com/VisualStudio/2011/storyboarding/control"/>
  </ds:schemaRefs>
</ds:datastoreItem>
</file>

<file path=customXml/itemProps658.xml><?xml version="1.0" encoding="utf-8"?>
<ds:datastoreItem xmlns:ds="http://schemas.openxmlformats.org/officeDocument/2006/customXml" ds:itemID="{1713FC6B-A5B3-4B53-B476-2038DF4B4076}">
  <ds:schemaRefs>
    <ds:schemaRef ds:uri="http://schemas.microsoft.com/VisualStudio/2011/storyboarding/control"/>
  </ds:schemaRefs>
</ds:datastoreItem>
</file>

<file path=customXml/itemProps659.xml><?xml version="1.0" encoding="utf-8"?>
<ds:datastoreItem xmlns:ds="http://schemas.openxmlformats.org/officeDocument/2006/customXml" ds:itemID="{1AC7A91B-561B-4349-97F3-B75C059ECB7F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576B02A8-CA84-4228-BECC-CB33418DABE2}">
  <ds:schemaRefs>
    <ds:schemaRef ds:uri="http://schemas.microsoft.com/VisualStudio/2011/storyboarding/control"/>
  </ds:schemaRefs>
</ds:datastoreItem>
</file>

<file path=customXml/itemProps660.xml><?xml version="1.0" encoding="utf-8"?>
<ds:datastoreItem xmlns:ds="http://schemas.openxmlformats.org/officeDocument/2006/customXml" ds:itemID="{61D76A22-E17B-442F-A1C2-D1D0809E1DE7}">
  <ds:schemaRefs>
    <ds:schemaRef ds:uri="http://schemas.microsoft.com/VisualStudio/2011/storyboarding/control"/>
  </ds:schemaRefs>
</ds:datastoreItem>
</file>

<file path=customXml/itemProps661.xml><?xml version="1.0" encoding="utf-8"?>
<ds:datastoreItem xmlns:ds="http://schemas.openxmlformats.org/officeDocument/2006/customXml" ds:itemID="{2B921ED9-A53D-4FE9-A1D1-03D6CCFA4E07}">
  <ds:schemaRefs>
    <ds:schemaRef ds:uri="http://schemas.microsoft.com/VisualStudio/2011/storyboarding/control"/>
  </ds:schemaRefs>
</ds:datastoreItem>
</file>

<file path=customXml/itemProps662.xml><?xml version="1.0" encoding="utf-8"?>
<ds:datastoreItem xmlns:ds="http://schemas.openxmlformats.org/officeDocument/2006/customXml" ds:itemID="{55892047-9057-4750-BFCA-40C471C25735}">
  <ds:schemaRefs>
    <ds:schemaRef ds:uri="http://schemas.microsoft.com/VisualStudio/2011/storyboarding/control"/>
  </ds:schemaRefs>
</ds:datastoreItem>
</file>

<file path=customXml/itemProps663.xml><?xml version="1.0" encoding="utf-8"?>
<ds:datastoreItem xmlns:ds="http://schemas.openxmlformats.org/officeDocument/2006/customXml" ds:itemID="{6EBCE87C-DF23-4C74-8AAE-E03F4CB2E481}">
  <ds:schemaRefs>
    <ds:schemaRef ds:uri="http://schemas.microsoft.com/VisualStudio/2011/storyboarding/control"/>
  </ds:schemaRefs>
</ds:datastoreItem>
</file>

<file path=customXml/itemProps664.xml><?xml version="1.0" encoding="utf-8"?>
<ds:datastoreItem xmlns:ds="http://schemas.openxmlformats.org/officeDocument/2006/customXml" ds:itemID="{C4E59188-3311-4DB3-933E-7EAAF9F9206D}">
  <ds:schemaRefs>
    <ds:schemaRef ds:uri="http://schemas.microsoft.com/VisualStudio/2011/storyboarding/control"/>
  </ds:schemaRefs>
</ds:datastoreItem>
</file>

<file path=customXml/itemProps665.xml><?xml version="1.0" encoding="utf-8"?>
<ds:datastoreItem xmlns:ds="http://schemas.openxmlformats.org/officeDocument/2006/customXml" ds:itemID="{8862134F-870E-42BB-9101-04DDA3A0B96A}">
  <ds:schemaRefs>
    <ds:schemaRef ds:uri="http://schemas.microsoft.com/VisualStudio/2011/storyboarding/control"/>
  </ds:schemaRefs>
</ds:datastoreItem>
</file>

<file path=customXml/itemProps666.xml><?xml version="1.0" encoding="utf-8"?>
<ds:datastoreItem xmlns:ds="http://schemas.openxmlformats.org/officeDocument/2006/customXml" ds:itemID="{F142535A-730D-4518-9752-08D43C8F0837}">
  <ds:schemaRefs>
    <ds:schemaRef ds:uri="http://schemas.microsoft.com/VisualStudio/2011/storyboarding/control"/>
  </ds:schemaRefs>
</ds:datastoreItem>
</file>

<file path=customXml/itemProps667.xml><?xml version="1.0" encoding="utf-8"?>
<ds:datastoreItem xmlns:ds="http://schemas.openxmlformats.org/officeDocument/2006/customXml" ds:itemID="{BF09E1AE-54F5-48F1-B993-AE3DCA9FA1B5}">
  <ds:schemaRefs>
    <ds:schemaRef ds:uri="http://schemas.microsoft.com/VisualStudio/2011/storyboarding/control"/>
  </ds:schemaRefs>
</ds:datastoreItem>
</file>

<file path=customXml/itemProps668.xml><?xml version="1.0" encoding="utf-8"?>
<ds:datastoreItem xmlns:ds="http://schemas.openxmlformats.org/officeDocument/2006/customXml" ds:itemID="{7FF5A783-F0E8-4140-8AB8-A339D6381412}">
  <ds:schemaRefs>
    <ds:schemaRef ds:uri="http://schemas.microsoft.com/VisualStudio/2011/storyboarding/control"/>
  </ds:schemaRefs>
</ds:datastoreItem>
</file>

<file path=customXml/itemProps669.xml><?xml version="1.0" encoding="utf-8"?>
<ds:datastoreItem xmlns:ds="http://schemas.openxmlformats.org/officeDocument/2006/customXml" ds:itemID="{312876B7-6C8B-4F85-86CB-E489FE2A66A8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EF782241-7773-41CF-A92A-B08F9FAB5576}">
  <ds:schemaRefs>
    <ds:schemaRef ds:uri="http://schemas.microsoft.com/VisualStudio/2011/storyboarding/control"/>
  </ds:schemaRefs>
</ds:datastoreItem>
</file>

<file path=customXml/itemProps670.xml><?xml version="1.0" encoding="utf-8"?>
<ds:datastoreItem xmlns:ds="http://schemas.openxmlformats.org/officeDocument/2006/customXml" ds:itemID="{9D0B7AE9-6896-4BB4-8C5D-271C123FD273}">
  <ds:schemaRefs>
    <ds:schemaRef ds:uri="http://schemas.microsoft.com/VisualStudio/2011/storyboarding/control"/>
  </ds:schemaRefs>
</ds:datastoreItem>
</file>

<file path=customXml/itemProps671.xml><?xml version="1.0" encoding="utf-8"?>
<ds:datastoreItem xmlns:ds="http://schemas.openxmlformats.org/officeDocument/2006/customXml" ds:itemID="{CD285DDA-294A-4F88-8E46-31CB4EBA0474}">
  <ds:schemaRefs>
    <ds:schemaRef ds:uri="http://schemas.microsoft.com/VisualStudio/2011/storyboarding/control"/>
  </ds:schemaRefs>
</ds:datastoreItem>
</file>

<file path=customXml/itemProps672.xml><?xml version="1.0" encoding="utf-8"?>
<ds:datastoreItem xmlns:ds="http://schemas.openxmlformats.org/officeDocument/2006/customXml" ds:itemID="{3568C0DA-A1C8-4B93-8DE7-F71EEA387145}">
  <ds:schemaRefs>
    <ds:schemaRef ds:uri="http://schemas.microsoft.com/VisualStudio/2011/storyboarding/control"/>
  </ds:schemaRefs>
</ds:datastoreItem>
</file>

<file path=customXml/itemProps673.xml><?xml version="1.0" encoding="utf-8"?>
<ds:datastoreItem xmlns:ds="http://schemas.openxmlformats.org/officeDocument/2006/customXml" ds:itemID="{AE510CCB-1264-453D-BD82-934CB00F5619}">
  <ds:schemaRefs>
    <ds:schemaRef ds:uri="http://schemas.microsoft.com/VisualStudio/2011/storyboarding/control"/>
  </ds:schemaRefs>
</ds:datastoreItem>
</file>

<file path=customXml/itemProps674.xml><?xml version="1.0" encoding="utf-8"?>
<ds:datastoreItem xmlns:ds="http://schemas.openxmlformats.org/officeDocument/2006/customXml" ds:itemID="{06FECED6-A229-49A4-B507-25EBA7CAA2AC}">
  <ds:schemaRefs>
    <ds:schemaRef ds:uri="http://schemas.microsoft.com/VisualStudio/2011/storyboarding/control"/>
  </ds:schemaRefs>
</ds:datastoreItem>
</file>

<file path=customXml/itemProps675.xml><?xml version="1.0" encoding="utf-8"?>
<ds:datastoreItem xmlns:ds="http://schemas.openxmlformats.org/officeDocument/2006/customXml" ds:itemID="{7F5D8E55-BA79-4A83-8216-FFBEEE20C0CA}">
  <ds:schemaRefs>
    <ds:schemaRef ds:uri="http://schemas.microsoft.com/VisualStudio/2011/storyboarding/control"/>
  </ds:schemaRefs>
</ds:datastoreItem>
</file>

<file path=customXml/itemProps676.xml><?xml version="1.0" encoding="utf-8"?>
<ds:datastoreItem xmlns:ds="http://schemas.openxmlformats.org/officeDocument/2006/customXml" ds:itemID="{B97156E9-424A-4AC2-8AD8-0F57719191E9}">
  <ds:schemaRefs>
    <ds:schemaRef ds:uri="http://schemas.microsoft.com/VisualStudio/2011/storyboarding/control"/>
  </ds:schemaRefs>
</ds:datastoreItem>
</file>

<file path=customXml/itemProps677.xml><?xml version="1.0" encoding="utf-8"?>
<ds:datastoreItem xmlns:ds="http://schemas.openxmlformats.org/officeDocument/2006/customXml" ds:itemID="{DF12A325-59D8-4555-9B55-C3FFAAC75465}">
  <ds:schemaRefs>
    <ds:schemaRef ds:uri="http://schemas.microsoft.com/VisualStudio/2011/storyboarding/control"/>
  </ds:schemaRefs>
</ds:datastoreItem>
</file>

<file path=customXml/itemProps678.xml><?xml version="1.0" encoding="utf-8"?>
<ds:datastoreItem xmlns:ds="http://schemas.openxmlformats.org/officeDocument/2006/customXml" ds:itemID="{F114C2D9-8BBB-4051-A083-D094B2E2CA7C}">
  <ds:schemaRefs>
    <ds:schemaRef ds:uri="http://schemas.microsoft.com/VisualStudio/2011/storyboarding/control"/>
  </ds:schemaRefs>
</ds:datastoreItem>
</file>

<file path=customXml/itemProps679.xml><?xml version="1.0" encoding="utf-8"?>
<ds:datastoreItem xmlns:ds="http://schemas.openxmlformats.org/officeDocument/2006/customXml" ds:itemID="{6157DA6B-B6C7-4759-95BC-A926E125F1B9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A1EF780A-90F5-4065-9420-7A7F8EE90A94}">
  <ds:schemaRefs>
    <ds:schemaRef ds:uri="http://schemas.microsoft.com/VisualStudio/2011/storyboarding/control"/>
  </ds:schemaRefs>
</ds:datastoreItem>
</file>

<file path=customXml/itemProps680.xml><?xml version="1.0" encoding="utf-8"?>
<ds:datastoreItem xmlns:ds="http://schemas.openxmlformats.org/officeDocument/2006/customXml" ds:itemID="{CB2D7B8A-3662-42FE-A024-BBDE10CD2AAB}">
  <ds:schemaRefs>
    <ds:schemaRef ds:uri="http://schemas.microsoft.com/VisualStudio/2011/storyboarding/control"/>
  </ds:schemaRefs>
</ds:datastoreItem>
</file>

<file path=customXml/itemProps681.xml><?xml version="1.0" encoding="utf-8"?>
<ds:datastoreItem xmlns:ds="http://schemas.openxmlformats.org/officeDocument/2006/customXml" ds:itemID="{CD519C7F-50E7-4DB9-A0CE-E205D0659740}">
  <ds:schemaRefs>
    <ds:schemaRef ds:uri="http://schemas.microsoft.com/VisualStudio/2011/storyboarding/control"/>
  </ds:schemaRefs>
</ds:datastoreItem>
</file>

<file path=customXml/itemProps682.xml><?xml version="1.0" encoding="utf-8"?>
<ds:datastoreItem xmlns:ds="http://schemas.openxmlformats.org/officeDocument/2006/customXml" ds:itemID="{74F4917D-F5AE-4DCE-9079-AF3711118853}">
  <ds:schemaRefs>
    <ds:schemaRef ds:uri="http://schemas.microsoft.com/VisualStudio/2011/storyboarding/control"/>
  </ds:schemaRefs>
</ds:datastoreItem>
</file>

<file path=customXml/itemProps683.xml><?xml version="1.0" encoding="utf-8"?>
<ds:datastoreItem xmlns:ds="http://schemas.openxmlformats.org/officeDocument/2006/customXml" ds:itemID="{EDF33CAB-BE4C-46C8-A360-C4EACA7A383D}">
  <ds:schemaRefs>
    <ds:schemaRef ds:uri="http://schemas.microsoft.com/VisualStudio/2011/storyboarding/control"/>
  </ds:schemaRefs>
</ds:datastoreItem>
</file>

<file path=customXml/itemProps684.xml><?xml version="1.0" encoding="utf-8"?>
<ds:datastoreItem xmlns:ds="http://schemas.openxmlformats.org/officeDocument/2006/customXml" ds:itemID="{748112AC-252B-4FB6-8FDA-5FA5337A4293}">
  <ds:schemaRefs>
    <ds:schemaRef ds:uri="http://schemas.microsoft.com/VisualStudio/2011/storyboarding/control"/>
  </ds:schemaRefs>
</ds:datastoreItem>
</file>

<file path=customXml/itemProps685.xml><?xml version="1.0" encoding="utf-8"?>
<ds:datastoreItem xmlns:ds="http://schemas.openxmlformats.org/officeDocument/2006/customXml" ds:itemID="{024C4815-5FD6-48EF-805A-31693A24E05E}">
  <ds:schemaRefs>
    <ds:schemaRef ds:uri="http://schemas.microsoft.com/VisualStudio/2011/storyboarding/control"/>
  </ds:schemaRefs>
</ds:datastoreItem>
</file>

<file path=customXml/itemProps686.xml><?xml version="1.0" encoding="utf-8"?>
<ds:datastoreItem xmlns:ds="http://schemas.openxmlformats.org/officeDocument/2006/customXml" ds:itemID="{C128C874-950F-4FD3-AAB7-5DE1C5AF9C91}">
  <ds:schemaRefs>
    <ds:schemaRef ds:uri="http://schemas.microsoft.com/VisualStudio/2011/storyboarding/control"/>
  </ds:schemaRefs>
</ds:datastoreItem>
</file>

<file path=customXml/itemProps687.xml><?xml version="1.0" encoding="utf-8"?>
<ds:datastoreItem xmlns:ds="http://schemas.openxmlformats.org/officeDocument/2006/customXml" ds:itemID="{2D7F2F59-9766-4D9E-B30E-47CDE218C589}">
  <ds:schemaRefs>
    <ds:schemaRef ds:uri="http://schemas.microsoft.com/VisualStudio/2011/storyboarding/control"/>
  </ds:schemaRefs>
</ds:datastoreItem>
</file>

<file path=customXml/itemProps688.xml><?xml version="1.0" encoding="utf-8"?>
<ds:datastoreItem xmlns:ds="http://schemas.openxmlformats.org/officeDocument/2006/customXml" ds:itemID="{6D2005C4-19C5-4B1C-9C31-D9D004CB98EF}">
  <ds:schemaRefs>
    <ds:schemaRef ds:uri="http://schemas.microsoft.com/VisualStudio/2011/storyboarding/control"/>
  </ds:schemaRefs>
</ds:datastoreItem>
</file>

<file path=customXml/itemProps689.xml><?xml version="1.0" encoding="utf-8"?>
<ds:datastoreItem xmlns:ds="http://schemas.openxmlformats.org/officeDocument/2006/customXml" ds:itemID="{4BAD14B9-F3D7-4B8B-8AC8-DBF5F39DCBD1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2ED99479-3392-4B5B-9A83-363C62FF5327}">
  <ds:schemaRefs>
    <ds:schemaRef ds:uri="http://schemas.microsoft.com/VisualStudio/2011/storyboarding/control"/>
  </ds:schemaRefs>
</ds:datastoreItem>
</file>

<file path=customXml/itemProps690.xml><?xml version="1.0" encoding="utf-8"?>
<ds:datastoreItem xmlns:ds="http://schemas.openxmlformats.org/officeDocument/2006/customXml" ds:itemID="{1665EA05-6AC6-4A76-823C-2667261254E3}">
  <ds:schemaRefs>
    <ds:schemaRef ds:uri="http://schemas.microsoft.com/VisualStudio/2011/storyboarding/control"/>
  </ds:schemaRefs>
</ds:datastoreItem>
</file>

<file path=customXml/itemProps691.xml><?xml version="1.0" encoding="utf-8"?>
<ds:datastoreItem xmlns:ds="http://schemas.openxmlformats.org/officeDocument/2006/customXml" ds:itemID="{45EBC88E-2BA0-4AA9-9FE7-A60167BCA456}">
  <ds:schemaRefs>
    <ds:schemaRef ds:uri="http://schemas.microsoft.com/VisualStudio/2011/storyboarding/control"/>
  </ds:schemaRefs>
</ds:datastoreItem>
</file>

<file path=customXml/itemProps692.xml><?xml version="1.0" encoding="utf-8"?>
<ds:datastoreItem xmlns:ds="http://schemas.openxmlformats.org/officeDocument/2006/customXml" ds:itemID="{2523C698-C29D-438E-A136-1676017AF61D}">
  <ds:schemaRefs>
    <ds:schemaRef ds:uri="http://schemas.microsoft.com/VisualStudio/2011/storyboarding/control"/>
  </ds:schemaRefs>
</ds:datastoreItem>
</file>

<file path=customXml/itemProps693.xml><?xml version="1.0" encoding="utf-8"?>
<ds:datastoreItem xmlns:ds="http://schemas.openxmlformats.org/officeDocument/2006/customXml" ds:itemID="{9253B889-19D2-42CB-9B68-24704C6B7AFC}">
  <ds:schemaRefs>
    <ds:schemaRef ds:uri="http://schemas.microsoft.com/VisualStudio/2011/storyboarding/control"/>
  </ds:schemaRefs>
</ds:datastoreItem>
</file>

<file path=customXml/itemProps694.xml><?xml version="1.0" encoding="utf-8"?>
<ds:datastoreItem xmlns:ds="http://schemas.openxmlformats.org/officeDocument/2006/customXml" ds:itemID="{A6063ABC-ECBC-476D-B75A-61D23C0699AD}">
  <ds:schemaRefs>
    <ds:schemaRef ds:uri="http://schemas.microsoft.com/VisualStudio/2011/storyboarding/control"/>
  </ds:schemaRefs>
</ds:datastoreItem>
</file>

<file path=customXml/itemProps695.xml><?xml version="1.0" encoding="utf-8"?>
<ds:datastoreItem xmlns:ds="http://schemas.openxmlformats.org/officeDocument/2006/customXml" ds:itemID="{DE303F0C-7EE0-43B8-B9F8-9468F5D8F2CD}">
  <ds:schemaRefs>
    <ds:schemaRef ds:uri="http://schemas.microsoft.com/VisualStudio/2011/storyboarding/control"/>
  </ds:schemaRefs>
</ds:datastoreItem>
</file>

<file path=customXml/itemProps696.xml><?xml version="1.0" encoding="utf-8"?>
<ds:datastoreItem xmlns:ds="http://schemas.openxmlformats.org/officeDocument/2006/customXml" ds:itemID="{85B5C663-9D1B-4A3F-82DC-A12783AE8286}">
  <ds:schemaRefs>
    <ds:schemaRef ds:uri="http://schemas.microsoft.com/VisualStudio/2011/storyboarding/control"/>
  </ds:schemaRefs>
</ds:datastoreItem>
</file>

<file path=customXml/itemProps697.xml><?xml version="1.0" encoding="utf-8"?>
<ds:datastoreItem xmlns:ds="http://schemas.openxmlformats.org/officeDocument/2006/customXml" ds:itemID="{D7179900-C31A-465E-81CD-A577EC4C850F}">
  <ds:schemaRefs>
    <ds:schemaRef ds:uri="http://schemas.microsoft.com/VisualStudio/2011/storyboarding/control"/>
  </ds:schemaRefs>
</ds:datastoreItem>
</file>

<file path=customXml/itemProps698.xml><?xml version="1.0" encoding="utf-8"?>
<ds:datastoreItem xmlns:ds="http://schemas.openxmlformats.org/officeDocument/2006/customXml" ds:itemID="{8A6D3FD1-7A11-414C-92B2-FB87A8BB4EF8}">
  <ds:schemaRefs>
    <ds:schemaRef ds:uri="http://schemas.microsoft.com/VisualStudio/2011/storyboarding/control"/>
  </ds:schemaRefs>
</ds:datastoreItem>
</file>

<file path=customXml/itemProps699.xml><?xml version="1.0" encoding="utf-8"?>
<ds:datastoreItem xmlns:ds="http://schemas.openxmlformats.org/officeDocument/2006/customXml" ds:itemID="{739D016C-C656-42E2-A5C1-1544D0F471E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38186BC-5A1F-4A22-A81A-952E8890DA10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FC65974B-1739-4BA0-8646-C4F028305191}">
  <ds:schemaRefs>
    <ds:schemaRef ds:uri="http://schemas.microsoft.com/VisualStudio/2011/storyboarding/control"/>
  </ds:schemaRefs>
</ds:datastoreItem>
</file>

<file path=customXml/itemProps700.xml><?xml version="1.0" encoding="utf-8"?>
<ds:datastoreItem xmlns:ds="http://schemas.openxmlformats.org/officeDocument/2006/customXml" ds:itemID="{CF31BFDE-0169-4122-AB7E-B869AD4D627F}">
  <ds:schemaRefs>
    <ds:schemaRef ds:uri="http://schemas.microsoft.com/VisualStudio/2011/storyboarding/control"/>
  </ds:schemaRefs>
</ds:datastoreItem>
</file>

<file path=customXml/itemProps701.xml><?xml version="1.0" encoding="utf-8"?>
<ds:datastoreItem xmlns:ds="http://schemas.openxmlformats.org/officeDocument/2006/customXml" ds:itemID="{DDF7078B-C224-4CCC-8AEE-975A3BDDC814}">
  <ds:schemaRefs>
    <ds:schemaRef ds:uri="http://schemas.microsoft.com/VisualStudio/2011/storyboarding/control"/>
  </ds:schemaRefs>
</ds:datastoreItem>
</file>

<file path=customXml/itemProps702.xml><?xml version="1.0" encoding="utf-8"?>
<ds:datastoreItem xmlns:ds="http://schemas.openxmlformats.org/officeDocument/2006/customXml" ds:itemID="{7F6E1DB0-559B-40A2-A0DC-B2B088DC740A}">
  <ds:schemaRefs>
    <ds:schemaRef ds:uri="http://schemas.microsoft.com/VisualStudio/2011/storyboarding/control"/>
  </ds:schemaRefs>
</ds:datastoreItem>
</file>

<file path=customXml/itemProps703.xml><?xml version="1.0" encoding="utf-8"?>
<ds:datastoreItem xmlns:ds="http://schemas.openxmlformats.org/officeDocument/2006/customXml" ds:itemID="{2529202F-51F6-4C9C-AB77-3E1A77E6AB7F}">
  <ds:schemaRefs>
    <ds:schemaRef ds:uri="http://schemas.microsoft.com/VisualStudio/2011/storyboarding/control"/>
  </ds:schemaRefs>
</ds:datastoreItem>
</file>

<file path=customXml/itemProps704.xml><?xml version="1.0" encoding="utf-8"?>
<ds:datastoreItem xmlns:ds="http://schemas.openxmlformats.org/officeDocument/2006/customXml" ds:itemID="{F25C3EB0-675C-4BE4-B174-F1F1A1BABA6A}">
  <ds:schemaRefs>
    <ds:schemaRef ds:uri="http://schemas.microsoft.com/VisualStudio/2011/storyboarding/control"/>
  </ds:schemaRefs>
</ds:datastoreItem>
</file>

<file path=customXml/itemProps705.xml><?xml version="1.0" encoding="utf-8"?>
<ds:datastoreItem xmlns:ds="http://schemas.openxmlformats.org/officeDocument/2006/customXml" ds:itemID="{5F13DF95-EA43-468C-B64C-1CBAA2F803AC}">
  <ds:schemaRefs>
    <ds:schemaRef ds:uri="http://schemas.microsoft.com/VisualStudio/2011/storyboarding/control"/>
  </ds:schemaRefs>
</ds:datastoreItem>
</file>

<file path=customXml/itemProps706.xml><?xml version="1.0" encoding="utf-8"?>
<ds:datastoreItem xmlns:ds="http://schemas.openxmlformats.org/officeDocument/2006/customXml" ds:itemID="{3792840B-70AC-4FF5-A4A7-0CAE73E50A54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6C1224E9-95B1-4E40-97AD-C4FE25587D93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4B908F2B-263E-444E-AE01-D92AD5A3A0AB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0BB4E8FA-0330-4E4D-9B61-8B72F2B05C7F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CAAB6BA6-56BB-4474-9AAD-55823CB1C498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B3401AEE-7FBE-472C-985D-83B432047E7B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8D742D03-65BC-4090-9986-A4653758B940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0FF64F75-783E-49D3-81C3-CC84E8565AEC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F8FFEBF6-40EB-4984-AA96-DB0EABBF1F9E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BD7EA566-F01D-4DBF-90E8-67D0ABF39CC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3F95BC7-2FA0-493C-B959-6625047728A5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D9B75457-AF3E-4673-BA9C-3D9D03FEEFBB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4A0D236D-1268-42AE-86EC-B2FBB1517C96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8A959CE7-8C36-4309-A243-63FB132A471C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BFEC28A1-22F6-4923-AB8E-4F3050C55823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147F95CA-6368-45AB-9F7A-AB998140122E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5272BA9C-6132-49CF-A582-74A5AAEDAB10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665BBD84-79E3-4F18-900F-2416F93D89D5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F9C8A7D3-B84E-49D4-824C-27E57D5A46D7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67D27BF2-51E5-440A-BD33-64A98FF6774E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07C0E98E-62AD-4128-BC14-106C497973D4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51D8F66-F160-49BE-8491-FD060FC085E1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6BD9B5BB-F44A-4D3B-BB22-ECA8E1E3FE5A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4700308D-F27F-41B5-BE40-CAC04336A961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72C3C05B-C328-48C9-AB25-40CF8B9CA0FF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C32E78DB-BD65-4814-B74F-EE5A1EA89E62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EA3E6FA1-F992-4D1C-810E-807AF6CC0D81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DFFC0121-0822-4CC7-B785-5BB2F5024E25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3FBEEC87-714C-422D-A962-710A7711C07A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EFEFF506-12F0-45C6-9F14-4669A9C39B49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34EB0089-E1C6-4024-BAEC-C08E90A81A77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7E42651C-8CDD-4DC5-95CA-425B278B9DF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marathon_skills_2015_wireframe</Template>
  <TotalTime>0</TotalTime>
  <Words>277</Words>
  <Application>Microsoft Office PowerPoint</Application>
  <PresentationFormat>Custom</PresentationFormat>
  <Paragraphs>148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3. Login screen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2016-09-15T08:57:04Z</dcterms:created>
  <dcterms:modified xsi:type="dcterms:W3CDTF">2016-09-19T15:46:17Z</dcterms:modified>
</cp:coreProperties>
</file>