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286CE-446A-4F9B-82B0-C597E37627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826EB9-6DF8-4AD2-B07A-78651F72AE56}">
      <dgm:prSet phldrT="[文本]" custT="1"/>
      <dgm:spPr/>
      <dgm:t>
        <a:bodyPr/>
        <a:lstStyle/>
        <a:p>
          <a:r>
            <a:rPr lang="en-US" altLang="zh-CN" sz="4000" dirty="0" smtClean="0">
              <a:latin typeface="+mn-ea"/>
              <a:ea typeface="+mn-ea"/>
            </a:rPr>
            <a:t>Rust</a:t>
          </a:r>
          <a:r>
            <a:rPr lang="zh-CN" altLang="en-US" sz="4000" dirty="0" smtClean="0">
              <a:latin typeface="+mn-ea"/>
              <a:ea typeface="+mn-ea"/>
            </a:rPr>
            <a:t>介绍</a:t>
          </a:r>
          <a:endParaRPr lang="zh-CN" altLang="en-US" sz="4000" dirty="0">
            <a:latin typeface="+mn-ea"/>
            <a:ea typeface="+mn-ea"/>
          </a:endParaRPr>
        </a:p>
      </dgm:t>
    </dgm:pt>
    <dgm:pt modelId="{580E44D2-1069-4E90-B4E1-E2161A1E1108}" type="parTrans" cxnId="{78230898-919F-4988-94BC-F64D1D034AA2}">
      <dgm:prSet/>
      <dgm:spPr/>
      <dgm:t>
        <a:bodyPr/>
        <a:lstStyle/>
        <a:p>
          <a:endParaRPr lang="zh-CN" altLang="en-US"/>
        </a:p>
      </dgm:t>
    </dgm:pt>
    <dgm:pt modelId="{AC7099AB-1E01-47DC-BA2D-DD27D03B1C41}" type="sibTrans" cxnId="{78230898-919F-4988-94BC-F64D1D034AA2}">
      <dgm:prSet/>
      <dgm:spPr/>
      <dgm:t>
        <a:bodyPr/>
        <a:lstStyle/>
        <a:p>
          <a:endParaRPr lang="zh-CN" altLang="en-US"/>
        </a:p>
      </dgm:t>
    </dgm:pt>
    <dgm:pt modelId="{13B5A9A5-5A4B-468B-943F-943880A5A861}">
      <dgm:prSet phldrT="[文本]" custT="1"/>
      <dgm:spPr/>
      <dgm:t>
        <a:bodyPr/>
        <a:lstStyle/>
        <a:p>
          <a:r>
            <a:rPr lang="en-US" altLang="zh-CN" sz="4000" dirty="0" smtClean="0">
              <a:latin typeface="+mn-ea"/>
              <a:ea typeface="+mn-ea"/>
            </a:rPr>
            <a:t>Rust</a:t>
          </a:r>
          <a:r>
            <a:rPr lang="zh-CN" altLang="en-US" sz="4000" dirty="0" smtClean="0">
              <a:latin typeface="+mn-ea"/>
              <a:ea typeface="+mn-ea"/>
            </a:rPr>
            <a:t>生态和应用</a:t>
          </a:r>
          <a:endParaRPr lang="zh-CN" altLang="en-US" sz="4000" dirty="0">
            <a:latin typeface="+mn-ea"/>
            <a:ea typeface="+mn-ea"/>
          </a:endParaRPr>
        </a:p>
      </dgm:t>
    </dgm:pt>
    <dgm:pt modelId="{4C256AA1-00E3-42AF-8686-F3F5BD3A6D8E}" type="parTrans" cxnId="{001B09BD-1EE7-45B4-A4A2-FBE3F423B147}">
      <dgm:prSet/>
      <dgm:spPr/>
      <dgm:t>
        <a:bodyPr/>
        <a:lstStyle/>
        <a:p>
          <a:endParaRPr lang="zh-CN" altLang="en-US"/>
        </a:p>
      </dgm:t>
    </dgm:pt>
    <dgm:pt modelId="{EED0CDDD-B020-4FD8-A38E-EDE72BF2251A}" type="sibTrans" cxnId="{001B09BD-1EE7-45B4-A4A2-FBE3F423B147}">
      <dgm:prSet/>
      <dgm:spPr/>
      <dgm:t>
        <a:bodyPr/>
        <a:lstStyle/>
        <a:p>
          <a:endParaRPr lang="zh-CN" altLang="en-US"/>
        </a:p>
      </dgm:t>
    </dgm:pt>
    <dgm:pt modelId="{80DEAACB-5F6F-4EA6-92A9-8525E6E4DC15}">
      <dgm:prSet phldrT="[文本]" custT="1"/>
      <dgm:spPr/>
      <dgm:t>
        <a:bodyPr/>
        <a:lstStyle/>
        <a:p>
          <a:r>
            <a:rPr lang="en-US" altLang="zh-CN" sz="4000" dirty="0" smtClean="0">
              <a:latin typeface="+mn-ea"/>
              <a:ea typeface="+mn-ea"/>
            </a:rPr>
            <a:t>Rust</a:t>
          </a:r>
          <a:r>
            <a:rPr lang="zh-CN" altLang="en-US" sz="4000" dirty="0" smtClean="0">
              <a:latin typeface="+mn-ea"/>
              <a:ea typeface="+mn-ea"/>
            </a:rPr>
            <a:t>学习资料</a:t>
          </a:r>
          <a:endParaRPr lang="zh-CN" altLang="en-US" sz="4000" dirty="0">
            <a:latin typeface="+mn-ea"/>
            <a:ea typeface="+mn-ea"/>
          </a:endParaRPr>
        </a:p>
      </dgm:t>
    </dgm:pt>
    <dgm:pt modelId="{7038D7A3-2B0D-42EA-B318-25A26AE5CCBE}" type="parTrans" cxnId="{4AC01F2F-0761-439D-8B66-7C7C4D6031FF}">
      <dgm:prSet/>
      <dgm:spPr/>
      <dgm:t>
        <a:bodyPr/>
        <a:lstStyle/>
        <a:p>
          <a:endParaRPr lang="zh-CN" altLang="en-US"/>
        </a:p>
      </dgm:t>
    </dgm:pt>
    <dgm:pt modelId="{DDE96CFA-41D1-4124-A0B0-3869E1D6CAE7}" type="sibTrans" cxnId="{4AC01F2F-0761-439D-8B66-7C7C4D6031FF}">
      <dgm:prSet/>
      <dgm:spPr/>
      <dgm:t>
        <a:bodyPr/>
        <a:lstStyle/>
        <a:p>
          <a:endParaRPr lang="zh-CN" altLang="en-US"/>
        </a:p>
      </dgm:t>
    </dgm:pt>
    <dgm:pt modelId="{C6D428E2-0DD2-431B-B55E-5C6E57D8CBF6}" type="pres">
      <dgm:prSet presAssocID="{983286CE-446A-4F9B-82B0-C597E376277A}" presName="linear" presStyleCnt="0">
        <dgm:presLayoutVars>
          <dgm:animLvl val="lvl"/>
          <dgm:resizeHandles val="exact"/>
        </dgm:presLayoutVars>
      </dgm:prSet>
      <dgm:spPr/>
    </dgm:pt>
    <dgm:pt modelId="{C89A32A6-75B1-4B69-B952-545EFE2CBD58}" type="pres">
      <dgm:prSet presAssocID="{2B826EB9-6DF8-4AD2-B07A-78651F72AE56}" presName="parentText" presStyleLbl="node1" presStyleIdx="0" presStyleCnt="3" custLinFactNeighborX="-929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DFBEE6-DEB2-4B94-BFBE-D473B250490E}" type="pres">
      <dgm:prSet presAssocID="{AC7099AB-1E01-47DC-BA2D-DD27D03B1C41}" presName="spacer" presStyleCnt="0"/>
      <dgm:spPr/>
    </dgm:pt>
    <dgm:pt modelId="{17FA72BE-E120-4DB5-9241-680132CD847B}" type="pres">
      <dgm:prSet presAssocID="{13B5A9A5-5A4B-468B-943F-943880A5A8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7EED2-3919-4E53-80B5-69A7987E9659}" type="pres">
      <dgm:prSet presAssocID="{EED0CDDD-B020-4FD8-A38E-EDE72BF2251A}" presName="spacer" presStyleCnt="0"/>
      <dgm:spPr/>
    </dgm:pt>
    <dgm:pt modelId="{B0DCA04B-0357-4F0A-853C-C3FA4952347E}" type="pres">
      <dgm:prSet presAssocID="{80DEAACB-5F6F-4EA6-92A9-8525E6E4DC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C01F2F-0761-439D-8B66-7C7C4D6031FF}" srcId="{983286CE-446A-4F9B-82B0-C597E376277A}" destId="{80DEAACB-5F6F-4EA6-92A9-8525E6E4DC15}" srcOrd="2" destOrd="0" parTransId="{7038D7A3-2B0D-42EA-B318-25A26AE5CCBE}" sibTransId="{DDE96CFA-41D1-4124-A0B0-3869E1D6CAE7}"/>
    <dgm:cxn modelId="{78230898-919F-4988-94BC-F64D1D034AA2}" srcId="{983286CE-446A-4F9B-82B0-C597E376277A}" destId="{2B826EB9-6DF8-4AD2-B07A-78651F72AE56}" srcOrd="0" destOrd="0" parTransId="{580E44D2-1069-4E90-B4E1-E2161A1E1108}" sibTransId="{AC7099AB-1E01-47DC-BA2D-DD27D03B1C41}"/>
    <dgm:cxn modelId="{D860AAE7-63F3-4CE3-9ACB-6F50A2645D08}" type="presOf" srcId="{13B5A9A5-5A4B-468B-943F-943880A5A861}" destId="{17FA72BE-E120-4DB5-9241-680132CD847B}" srcOrd="0" destOrd="0" presId="urn:microsoft.com/office/officeart/2005/8/layout/vList2"/>
    <dgm:cxn modelId="{5769F26A-F05F-432E-A164-48E79F01FB36}" type="presOf" srcId="{983286CE-446A-4F9B-82B0-C597E376277A}" destId="{C6D428E2-0DD2-431B-B55E-5C6E57D8CBF6}" srcOrd="0" destOrd="0" presId="urn:microsoft.com/office/officeart/2005/8/layout/vList2"/>
    <dgm:cxn modelId="{3D482F73-3623-4871-9951-FB2B52BF89FC}" type="presOf" srcId="{80DEAACB-5F6F-4EA6-92A9-8525E6E4DC15}" destId="{B0DCA04B-0357-4F0A-853C-C3FA4952347E}" srcOrd="0" destOrd="0" presId="urn:microsoft.com/office/officeart/2005/8/layout/vList2"/>
    <dgm:cxn modelId="{64EE26AB-CB67-4C46-B18F-2CD5B73A4BD1}" type="presOf" srcId="{2B826EB9-6DF8-4AD2-B07A-78651F72AE56}" destId="{C89A32A6-75B1-4B69-B952-545EFE2CBD58}" srcOrd="0" destOrd="0" presId="urn:microsoft.com/office/officeart/2005/8/layout/vList2"/>
    <dgm:cxn modelId="{001B09BD-1EE7-45B4-A4A2-FBE3F423B147}" srcId="{983286CE-446A-4F9B-82B0-C597E376277A}" destId="{13B5A9A5-5A4B-468B-943F-943880A5A861}" srcOrd="1" destOrd="0" parTransId="{4C256AA1-00E3-42AF-8686-F3F5BD3A6D8E}" sibTransId="{EED0CDDD-B020-4FD8-A38E-EDE72BF2251A}"/>
    <dgm:cxn modelId="{F4D548B1-0358-484F-9145-325AF0FF04CC}" type="presParOf" srcId="{C6D428E2-0DD2-431B-B55E-5C6E57D8CBF6}" destId="{C89A32A6-75B1-4B69-B952-545EFE2CBD58}" srcOrd="0" destOrd="0" presId="urn:microsoft.com/office/officeart/2005/8/layout/vList2"/>
    <dgm:cxn modelId="{EE03DAE9-4F0C-4A37-A424-4A34D30BA6E2}" type="presParOf" srcId="{C6D428E2-0DD2-431B-B55E-5C6E57D8CBF6}" destId="{C0DFBEE6-DEB2-4B94-BFBE-D473B250490E}" srcOrd="1" destOrd="0" presId="urn:microsoft.com/office/officeart/2005/8/layout/vList2"/>
    <dgm:cxn modelId="{BBDC4185-26A1-49B9-8D2E-A0F372C1A8E8}" type="presParOf" srcId="{C6D428E2-0DD2-431B-B55E-5C6E57D8CBF6}" destId="{17FA72BE-E120-4DB5-9241-680132CD847B}" srcOrd="2" destOrd="0" presId="urn:microsoft.com/office/officeart/2005/8/layout/vList2"/>
    <dgm:cxn modelId="{63CD73E5-C464-46BF-AA55-358DBDDC3ACE}" type="presParOf" srcId="{C6D428E2-0DD2-431B-B55E-5C6E57D8CBF6}" destId="{B2F7EED2-3919-4E53-80B5-69A7987E9659}" srcOrd="3" destOrd="0" presId="urn:microsoft.com/office/officeart/2005/8/layout/vList2"/>
    <dgm:cxn modelId="{36AF23EF-A3C8-4C88-A280-E511E432EE8D}" type="presParOf" srcId="{C6D428E2-0DD2-431B-B55E-5C6E57D8CBF6}" destId="{B0DCA04B-0357-4F0A-853C-C3FA495234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A32A6-75B1-4B69-B952-545EFE2CBD58}">
      <dsp:nvSpPr>
        <dsp:cNvPr id="0" name=""/>
        <dsp:cNvSpPr/>
      </dsp:nvSpPr>
      <dsp:spPr>
        <a:xfrm>
          <a:off x="0" y="151679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+mn-ea"/>
              <a:ea typeface="+mn-ea"/>
            </a:rPr>
            <a:t>Rust</a:t>
          </a:r>
          <a:r>
            <a:rPr lang="zh-CN" altLang="en-US" sz="4000" kern="1200" dirty="0" smtClean="0">
              <a:latin typeface="+mn-ea"/>
              <a:ea typeface="+mn-ea"/>
            </a:rPr>
            <a:t>介绍</a:t>
          </a:r>
          <a:endParaRPr lang="zh-CN" altLang="en-US" sz="4000" kern="1200" dirty="0">
            <a:latin typeface="+mn-ea"/>
            <a:ea typeface="+mn-ea"/>
          </a:endParaRPr>
        </a:p>
      </dsp:txBody>
      <dsp:txXfrm>
        <a:off x="59399" y="211078"/>
        <a:ext cx="8041714" cy="1098002"/>
      </dsp:txXfrm>
    </dsp:sp>
    <dsp:sp modelId="{17FA72BE-E120-4DB5-9241-680132CD847B}">
      <dsp:nvSpPr>
        <dsp:cNvPr id="0" name=""/>
        <dsp:cNvSpPr/>
      </dsp:nvSpPr>
      <dsp:spPr>
        <a:xfrm>
          <a:off x="0" y="1555680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+mn-ea"/>
              <a:ea typeface="+mn-ea"/>
            </a:rPr>
            <a:t>Rust</a:t>
          </a:r>
          <a:r>
            <a:rPr lang="zh-CN" altLang="en-US" sz="4000" kern="1200" dirty="0" smtClean="0">
              <a:latin typeface="+mn-ea"/>
              <a:ea typeface="+mn-ea"/>
            </a:rPr>
            <a:t>生态和应用</a:t>
          </a:r>
          <a:endParaRPr lang="zh-CN" altLang="en-US" sz="4000" kern="1200" dirty="0">
            <a:latin typeface="+mn-ea"/>
            <a:ea typeface="+mn-ea"/>
          </a:endParaRPr>
        </a:p>
      </dsp:txBody>
      <dsp:txXfrm>
        <a:off x="59399" y="1615079"/>
        <a:ext cx="8041714" cy="1098002"/>
      </dsp:txXfrm>
    </dsp:sp>
    <dsp:sp modelId="{B0DCA04B-0357-4F0A-853C-C3FA4952347E}">
      <dsp:nvSpPr>
        <dsp:cNvPr id="0" name=""/>
        <dsp:cNvSpPr/>
      </dsp:nvSpPr>
      <dsp:spPr>
        <a:xfrm>
          <a:off x="0" y="2959680"/>
          <a:ext cx="816051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000" kern="1200" dirty="0" smtClean="0">
              <a:latin typeface="+mn-ea"/>
              <a:ea typeface="+mn-ea"/>
            </a:rPr>
            <a:t>Rust</a:t>
          </a:r>
          <a:r>
            <a:rPr lang="zh-CN" altLang="en-US" sz="4000" kern="1200" dirty="0" smtClean="0">
              <a:latin typeface="+mn-ea"/>
              <a:ea typeface="+mn-ea"/>
            </a:rPr>
            <a:t>学习资料</a:t>
          </a:r>
          <a:endParaRPr lang="zh-CN" altLang="en-US" sz="4000" kern="1200" dirty="0">
            <a:latin typeface="+mn-ea"/>
            <a:ea typeface="+mn-ea"/>
          </a:endParaRPr>
        </a:p>
      </dsp:txBody>
      <dsp:txXfrm>
        <a:off x="59399" y="3019079"/>
        <a:ext cx="8041714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2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2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16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8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78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5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1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0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6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8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1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D8EDAB-281B-495C-B3B1-C831B56AA954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E51F-F931-4312-91EC-86D682409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0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27" y="1792224"/>
            <a:ext cx="8623029" cy="96128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+mj-ea"/>
              </a:rPr>
              <a:t>Rust</a:t>
            </a:r>
            <a:r>
              <a:rPr lang="zh-CN" altLang="en-US" dirty="0" smtClean="0">
                <a:latin typeface="+mj-ea"/>
              </a:rPr>
              <a:t>调研</a:t>
            </a:r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5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50631904"/>
              </p:ext>
            </p:extLst>
          </p:nvPr>
        </p:nvGraphicFramePr>
        <p:xfrm>
          <a:off x="1190752" y="1280161"/>
          <a:ext cx="8160512" cy="432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0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44065" cy="851826"/>
          </a:xfrm>
        </p:spPr>
        <p:txBody>
          <a:bodyPr/>
          <a:lstStyle/>
          <a:p>
            <a:r>
              <a:rPr lang="en-US" altLang="zh-CN" dirty="0" smtClean="0"/>
              <a:t>Rust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2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602</TotalTime>
  <Words>15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Century Gothic</vt:lpstr>
      <vt:lpstr>Wingdings 3</vt:lpstr>
      <vt:lpstr>离子</vt:lpstr>
      <vt:lpstr>Rust调研</vt:lpstr>
      <vt:lpstr>PowerPoint 演示文稿</vt:lpstr>
      <vt:lpstr>Rust介绍——起源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Rust调研</dc:title>
  <dc:creator>李恒</dc:creator>
  <cp:lastModifiedBy>李恒</cp:lastModifiedBy>
  <cp:revision>7</cp:revision>
  <dcterms:created xsi:type="dcterms:W3CDTF">2021-11-23T02:44:35Z</dcterms:created>
  <dcterms:modified xsi:type="dcterms:W3CDTF">2021-11-23T12:47:22Z</dcterms:modified>
</cp:coreProperties>
</file>