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3" autoAdjust="0"/>
    <p:restoredTop sz="73943" autoAdjust="0"/>
  </p:normalViewPr>
  <p:slideViewPr>
    <p:cSldViewPr snapToGrid="0">
      <p:cViewPr varScale="1">
        <p:scale>
          <a:sx n="122" d="100"/>
          <a:sy n="122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286CE-446A-4F9B-82B0-C597E37627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26EB9-6DF8-4AD2-B07A-78651F72AE56}">
      <dgm:prSet phldrT="[文本]" custT="1"/>
      <dgm:spPr/>
      <dgm:t>
        <a:bodyPr/>
        <a:lstStyle/>
        <a:p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简介</a:t>
          </a:r>
        </a:p>
      </dgm:t>
    </dgm:pt>
    <dgm:pt modelId="{580E44D2-1069-4E90-B4E1-E2161A1E1108}" type="parTrans" cxnId="{78230898-919F-4988-94BC-F64D1D034AA2}">
      <dgm:prSet/>
      <dgm:spPr/>
      <dgm:t>
        <a:bodyPr/>
        <a:lstStyle/>
        <a:p>
          <a:endParaRPr lang="zh-CN" altLang="en-US"/>
        </a:p>
      </dgm:t>
    </dgm:pt>
    <dgm:pt modelId="{AC7099AB-1E01-47DC-BA2D-DD27D03B1C41}" type="sibTrans" cxnId="{78230898-919F-4988-94BC-F64D1D034AA2}">
      <dgm:prSet/>
      <dgm:spPr/>
      <dgm:t>
        <a:bodyPr/>
        <a:lstStyle/>
        <a:p>
          <a:endParaRPr lang="zh-CN" altLang="en-US"/>
        </a:p>
      </dgm:t>
    </dgm:pt>
    <dgm:pt modelId="{13B5A9A5-5A4B-468B-943F-943880A5A861}">
      <dgm:prSet phldrT="[文本]" custT="1"/>
      <dgm:spPr/>
      <dgm:t>
        <a:bodyPr/>
        <a:lstStyle/>
        <a:p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生态和应用</a:t>
          </a:r>
        </a:p>
      </dgm:t>
    </dgm:pt>
    <dgm:pt modelId="{4C256AA1-00E3-42AF-8686-F3F5BD3A6D8E}" type="parTrans" cxnId="{001B09BD-1EE7-45B4-A4A2-FBE3F423B147}">
      <dgm:prSet/>
      <dgm:spPr/>
      <dgm:t>
        <a:bodyPr/>
        <a:lstStyle/>
        <a:p>
          <a:endParaRPr lang="zh-CN" altLang="en-US"/>
        </a:p>
      </dgm:t>
    </dgm:pt>
    <dgm:pt modelId="{EED0CDDD-B020-4FD8-A38E-EDE72BF2251A}" type="sibTrans" cxnId="{001B09BD-1EE7-45B4-A4A2-FBE3F423B147}">
      <dgm:prSet/>
      <dgm:spPr/>
      <dgm:t>
        <a:bodyPr/>
        <a:lstStyle/>
        <a:p>
          <a:endParaRPr lang="zh-CN" altLang="en-US"/>
        </a:p>
      </dgm:t>
    </dgm:pt>
    <dgm:pt modelId="{80DEAACB-5F6F-4EA6-92A9-8525E6E4DC15}">
      <dgm:prSet phldrT="[文本]" custT="1"/>
      <dgm:spPr/>
      <dgm:t>
        <a:bodyPr/>
        <a:lstStyle/>
        <a:p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学习资料</a:t>
          </a:r>
        </a:p>
      </dgm:t>
    </dgm:pt>
    <dgm:pt modelId="{7038D7A3-2B0D-42EA-B318-25A26AE5CCBE}" type="parTrans" cxnId="{4AC01F2F-0761-439D-8B66-7C7C4D6031FF}">
      <dgm:prSet/>
      <dgm:spPr/>
      <dgm:t>
        <a:bodyPr/>
        <a:lstStyle/>
        <a:p>
          <a:endParaRPr lang="zh-CN" altLang="en-US"/>
        </a:p>
      </dgm:t>
    </dgm:pt>
    <dgm:pt modelId="{DDE96CFA-41D1-4124-A0B0-3869E1D6CAE7}" type="sibTrans" cxnId="{4AC01F2F-0761-439D-8B66-7C7C4D6031FF}">
      <dgm:prSet/>
      <dgm:spPr/>
      <dgm:t>
        <a:bodyPr/>
        <a:lstStyle/>
        <a:p>
          <a:endParaRPr lang="zh-CN" altLang="en-US"/>
        </a:p>
      </dgm:t>
    </dgm:pt>
    <dgm:pt modelId="{C6D428E2-0DD2-431B-B55E-5C6E57D8CBF6}" type="pres">
      <dgm:prSet presAssocID="{983286CE-446A-4F9B-82B0-C597E376277A}" presName="linear" presStyleCnt="0">
        <dgm:presLayoutVars>
          <dgm:animLvl val="lvl"/>
          <dgm:resizeHandles val="exact"/>
        </dgm:presLayoutVars>
      </dgm:prSet>
      <dgm:spPr/>
    </dgm:pt>
    <dgm:pt modelId="{C89A32A6-75B1-4B69-B952-545EFE2CBD58}" type="pres">
      <dgm:prSet presAssocID="{2B826EB9-6DF8-4AD2-B07A-78651F72AE56}" presName="parentText" presStyleLbl="node1" presStyleIdx="0" presStyleCnt="3" custLinFactNeighborX="-9295">
        <dgm:presLayoutVars>
          <dgm:chMax val="0"/>
          <dgm:bulletEnabled val="1"/>
        </dgm:presLayoutVars>
      </dgm:prSet>
      <dgm:spPr/>
    </dgm:pt>
    <dgm:pt modelId="{C0DFBEE6-DEB2-4B94-BFBE-D473B250490E}" type="pres">
      <dgm:prSet presAssocID="{AC7099AB-1E01-47DC-BA2D-DD27D03B1C41}" presName="spacer" presStyleCnt="0"/>
      <dgm:spPr/>
    </dgm:pt>
    <dgm:pt modelId="{17FA72BE-E120-4DB5-9241-680132CD847B}" type="pres">
      <dgm:prSet presAssocID="{13B5A9A5-5A4B-468B-943F-943880A5A8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F7EED2-3919-4E53-80B5-69A7987E9659}" type="pres">
      <dgm:prSet presAssocID="{EED0CDDD-B020-4FD8-A38E-EDE72BF2251A}" presName="spacer" presStyleCnt="0"/>
      <dgm:spPr/>
    </dgm:pt>
    <dgm:pt modelId="{B0DCA04B-0357-4F0A-853C-C3FA4952347E}" type="pres">
      <dgm:prSet presAssocID="{80DEAACB-5F6F-4EA6-92A9-8525E6E4DC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C01F2F-0761-439D-8B66-7C7C4D6031FF}" srcId="{983286CE-446A-4F9B-82B0-C597E376277A}" destId="{80DEAACB-5F6F-4EA6-92A9-8525E6E4DC15}" srcOrd="2" destOrd="0" parTransId="{7038D7A3-2B0D-42EA-B318-25A26AE5CCBE}" sibTransId="{DDE96CFA-41D1-4124-A0B0-3869E1D6CAE7}"/>
    <dgm:cxn modelId="{5769F26A-F05F-432E-A164-48E79F01FB36}" type="presOf" srcId="{983286CE-446A-4F9B-82B0-C597E376277A}" destId="{C6D428E2-0DD2-431B-B55E-5C6E57D8CBF6}" srcOrd="0" destOrd="0" presId="urn:microsoft.com/office/officeart/2005/8/layout/vList2"/>
    <dgm:cxn modelId="{3D482F73-3623-4871-9951-FB2B52BF89FC}" type="presOf" srcId="{80DEAACB-5F6F-4EA6-92A9-8525E6E4DC15}" destId="{B0DCA04B-0357-4F0A-853C-C3FA4952347E}" srcOrd="0" destOrd="0" presId="urn:microsoft.com/office/officeart/2005/8/layout/vList2"/>
    <dgm:cxn modelId="{78230898-919F-4988-94BC-F64D1D034AA2}" srcId="{983286CE-446A-4F9B-82B0-C597E376277A}" destId="{2B826EB9-6DF8-4AD2-B07A-78651F72AE56}" srcOrd="0" destOrd="0" parTransId="{580E44D2-1069-4E90-B4E1-E2161A1E1108}" sibTransId="{AC7099AB-1E01-47DC-BA2D-DD27D03B1C41}"/>
    <dgm:cxn modelId="{64EE26AB-CB67-4C46-B18F-2CD5B73A4BD1}" type="presOf" srcId="{2B826EB9-6DF8-4AD2-B07A-78651F72AE56}" destId="{C89A32A6-75B1-4B69-B952-545EFE2CBD58}" srcOrd="0" destOrd="0" presId="urn:microsoft.com/office/officeart/2005/8/layout/vList2"/>
    <dgm:cxn modelId="{001B09BD-1EE7-45B4-A4A2-FBE3F423B147}" srcId="{983286CE-446A-4F9B-82B0-C597E376277A}" destId="{13B5A9A5-5A4B-468B-943F-943880A5A861}" srcOrd="1" destOrd="0" parTransId="{4C256AA1-00E3-42AF-8686-F3F5BD3A6D8E}" sibTransId="{EED0CDDD-B020-4FD8-A38E-EDE72BF2251A}"/>
    <dgm:cxn modelId="{D860AAE7-63F3-4CE3-9ACB-6F50A2645D08}" type="presOf" srcId="{13B5A9A5-5A4B-468B-943F-943880A5A861}" destId="{17FA72BE-E120-4DB5-9241-680132CD847B}" srcOrd="0" destOrd="0" presId="urn:microsoft.com/office/officeart/2005/8/layout/vList2"/>
    <dgm:cxn modelId="{F4D548B1-0358-484F-9145-325AF0FF04CC}" type="presParOf" srcId="{C6D428E2-0DD2-431B-B55E-5C6E57D8CBF6}" destId="{C89A32A6-75B1-4B69-B952-545EFE2CBD58}" srcOrd="0" destOrd="0" presId="urn:microsoft.com/office/officeart/2005/8/layout/vList2"/>
    <dgm:cxn modelId="{EE03DAE9-4F0C-4A37-A424-4A34D30BA6E2}" type="presParOf" srcId="{C6D428E2-0DD2-431B-B55E-5C6E57D8CBF6}" destId="{C0DFBEE6-DEB2-4B94-BFBE-D473B250490E}" srcOrd="1" destOrd="0" presId="urn:microsoft.com/office/officeart/2005/8/layout/vList2"/>
    <dgm:cxn modelId="{BBDC4185-26A1-49B9-8D2E-A0F372C1A8E8}" type="presParOf" srcId="{C6D428E2-0DD2-431B-B55E-5C6E57D8CBF6}" destId="{17FA72BE-E120-4DB5-9241-680132CD847B}" srcOrd="2" destOrd="0" presId="urn:microsoft.com/office/officeart/2005/8/layout/vList2"/>
    <dgm:cxn modelId="{63CD73E5-C464-46BF-AA55-358DBDDC3ACE}" type="presParOf" srcId="{C6D428E2-0DD2-431B-B55E-5C6E57D8CBF6}" destId="{B2F7EED2-3919-4E53-80B5-69A7987E9659}" srcOrd="3" destOrd="0" presId="urn:microsoft.com/office/officeart/2005/8/layout/vList2"/>
    <dgm:cxn modelId="{36AF23EF-A3C8-4C88-A280-E511E432EE8D}" type="presParOf" srcId="{C6D428E2-0DD2-431B-B55E-5C6E57D8CBF6}" destId="{B0DCA04B-0357-4F0A-853C-C3FA495234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C7CB2-6680-4E4A-B99C-904D2B60123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A17F39D-21AC-4D46-8CC5-ABA9AF7C0832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2006</a:t>
          </a:r>
          <a:r>
            <a:rPr lang="zh-CN" altLang="en-US" dirty="0">
              <a:latin typeface="+mn-ea"/>
              <a:ea typeface="+mn-ea"/>
            </a:rPr>
            <a:t>年</a:t>
          </a:r>
          <a:r>
            <a:rPr lang="en-US" altLang="zh-C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Graydon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Hoare</a:t>
          </a:r>
          <a:r>
            <a:rPr lang="zh-CN" altLang="en-US" dirty="0">
              <a:latin typeface="+mn-ea"/>
              <a:ea typeface="+mn-ea"/>
            </a:rPr>
            <a:t>开发</a:t>
          </a:r>
        </a:p>
      </dgm:t>
    </dgm:pt>
    <dgm:pt modelId="{D5DB9D9D-5FAC-4A22-966D-AAFBB446676C}" type="parTrans" cxnId="{E69C9D86-10F9-4460-996A-8D48D9E1ED31}">
      <dgm:prSet/>
      <dgm:spPr/>
      <dgm:t>
        <a:bodyPr/>
        <a:lstStyle/>
        <a:p>
          <a:endParaRPr lang="zh-CN" altLang="en-US"/>
        </a:p>
      </dgm:t>
    </dgm:pt>
    <dgm:pt modelId="{AC64B6D3-7F3B-48C1-BEA8-3E52CBB01AF7}" type="sibTrans" cxnId="{E69C9D86-10F9-4460-996A-8D48D9E1ED31}">
      <dgm:prSet/>
      <dgm:spPr/>
      <dgm:t>
        <a:bodyPr/>
        <a:lstStyle/>
        <a:p>
          <a:endParaRPr lang="zh-CN" altLang="en-US"/>
        </a:p>
      </dgm:t>
    </dgm:pt>
    <dgm:pt modelId="{807451BD-516C-4176-BD47-20B11B7816F9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2009</a:t>
          </a:r>
          <a:r>
            <a:rPr lang="zh-CN" altLang="en-US" dirty="0">
              <a:latin typeface="+mn-ea"/>
              <a:ea typeface="+mn-ea"/>
            </a:rPr>
            <a:t>年受到</a:t>
          </a:r>
          <a:r>
            <a: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Mozilla</a:t>
          </a:r>
          <a:r>
            <a:rPr lang="zh-CN" altLang="en-US" dirty="0">
              <a:latin typeface="+mn-ea"/>
              <a:ea typeface="+mn-ea"/>
            </a:rPr>
            <a:t>公司赞助</a:t>
          </a:r>
        </a:p>
      </dgm:t>
    </dgm:pt>
    <dgm:pt modelId="{6A931022-86ED-44CE-A8F3-6F5970BC8A4F}" type="parTrans" cxnId="{AF1808A2-E295-431C-9AE2-BA66B8B4C9BB}">
      <dgm:prSet/>
      <dgm:spPr/>
      <dgm:t>
        <a:bodyPr/>
        <a:lstStyle/>
        <a:p>
          <a:endParaRPr lang="zh-CN" altLang="en-US"/>
        </a:p>
      </dgm:t>
    </dgm:pt>
    <dgm:pt modelId="{13553A33-036B-48BC-8252-E72241F5CC7B}" type="sibTrans" cxnId="{AF1808A2-E295-431C-9AE2-BA66B8B4C9BB}">
      <dgm:prSet/>
      <dgm:spPr/>
      <dgm:t>
        <a:bodyPr/>
        <a:lstStyle/>
        <a:p>
          <a:endParaRPr lang="zh-CN" altLang="en-US"/>
        </a:p>
      </dgm:t>
    </dgm:pt>
    <dgm:pt modelId="{A7FC8F27-AE57-4E5A-8BF1-6E51BEBB9A97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2011</a:t>
          </a:r>
          <a:r>
            <a:rPr lang="zh-CN" altLang="en-US" dirty="0">
              <a:latin typeface="+mn-ea"/>
              <a:ea typeface="+mn-ea"/>
            </a:rPr>
            <a:t>年完成自举</a:t>
          </a:r>
        </a:p>
      </dgm:t>
    </dgm:pt>
    <dgm:pt modelId="{A1EE81A5-DFA1-4A41-96CB-C98FDE5D4342}" type="parTrans" cxnId="{C640ACF4-50BE-4BE6-9F9C-C4B388C055FE}">
      <dgm:prSet/>
      <dgm:spPr/>
      <dgm:t>
        <a:bodyPr/>
        <a:lstStyle/>
        <a:p>
          <a:endParaRPr lang="zh-CN" altLang="en-US"/>
        </a:p>
      </dgm:t>
    </dgm:pt>
    <dgm:pt modelId="{1609F81C-788F-4D96-B7D6-9ACFA791CFBD}" type="sibTrans" cxnId="{C640ACF4-50BE-4BE6-9F9C-C4B388C055FE}">
      <dgm:prSet/>
      <dgm:spPr/>
      <dgm:t>
        <a:bodyPr/>
        <a:lstStyle/>
        <a:p>
          <a:endParaRPr lang="zh-CN" altLang="en-US"/>
        </a:p>
      </dgm:t>
    </dgm:pt>
    <dgm:pt modelId="{5D977A63-015C-4457-9C71-1E9F8E27AE65}">
      <dgm:prSet/>
      <dgm:spPr/>
      <dgm:t>
        <a:bodyPr/>
        <a:lstStyle/>
        <a:p>
          <a:endParaRPr lang="zh-CN" altLang="en-US"/>
        </a:p>
      </dgm:t>
    </dgm:pt>
    <dgm:pt modelId="{F31237F8-2C1E-4A97-987C-5EBC7AC41DF2}" type="parTrans" cxnId="{A9D31B76-6787-4604-B0CB-E54AF772DE78}">
      <dgm:prSet/>
      <dgm:spPr/>
      <dgm:t>
        <a:bodyPr/>
        <a:lstStyle/>
        <a:p>
          <a:endParaRPr lang="zh-CN" altLang="en-US"/>
        </a:p>
      </dgm:t>
    </dgm:pt>
    <dgm:pt modelId="{9D110154-9C19-4CEC-AD19-BACD229A2E04}" type="sibTrans" cxnId="{A9D31B76-6787-4604-B0CB-E54AF772DE78}">
      <dgm:prSet/>
      <dgm:spPr/>
      <dgm:t>
        <a:bodyPr/>
        <a:lstStyle/>
        <a:p>
          <a:endParaRPr lang="zh-CN" altLang="en-US"/>
        </a:p>
      </dgm:t>
    </dgm:pt>
    <dgm:pt modelId="{EA84B3FE-F761-4145-A323-DA94E7416C41}">
      <dgm:prSet/>
      <dgm:spPr/>
      <dgm:t>
        <a:bodyPr/>
        <a:lstStyle/>
        <a:p>
          <a:endParaRPr lang="zh-CN" altLang="en-US"/>
        </a:p>
      </dgm:t>
    </dgm:pt>
    <dgm:pt modelId="{A1AAAABF-059D-49D5-8F33-DCF02BA1E07C}" type="parTrans" cxnId="{D2012F15-BC57-44A7-9679-AF40EDA1B2D9}">
      <dgm:prSet/>
      <dgm:spPr/>
      <dgm:t>
        <a:bodyPr/>
        <a:lstStyle/>
        <a:p>
          <a:endParaRPr lang="zh-CN" altLang="en-US"/>
        </a:p>
      </dgm:t>
    </dgm:pt>
    <dgm:pt modelId="{71FD7C62-CF7B-46B1-9311-268DC14A93AB}" type="sibTrans" cxnId="{D2012F15-BC57-44A7-9679-AF40EDA1B2D9}">
      <dgm:prSet/>
      <dgm:spPr/>
      <dgm:t>
        <a:bodyPr/>
        <a:lstStyle/>
        <a:p>
          <a:endParaRPr lang="zh-CN" altLang="en-US"/>
        </a:p>
      </dgm:t>
    </dgm:pt>
    <dgm:pt modelId="{1EB3CED2-957E-40BD-A56F-57393C9FF364}" type="pres">
      <dgm:prSet presAssocID="{010C7CB2-6680-4E4A-B99C-904D2B60123A}" presName="arrowDiagram" presStyleCnt="0">
        <dgm:presLayoutVars>
          <dgm:chMax val="5"/>
          <dgm:dir/>
          <dgm:resizeHandles val="exact"/>
        </dgm:presLayoutVars>
      </dgm:prSet>
      <dgm:spPr/>
    </dgm:pt>
    <dgm:pt modelId="{B52F97A3-79D9-45C4-B3F2-1FABD14756C8}" type="pres">
      <dgm:prSet presAssocID="{010C7CB2-6680-4E4A-B99C-904D2B60123A}" presName="arrow" presStyleLbl="bgShp" presStyleIdx="0" presStyleCnt="1"/>
      <dgm:spPr/>
    </dgm:pt>
    <dgm:pt modelId="{0ED4371F-C365-4F9C-8288-D1A5FCE88F2E}" type="pres">
      <dgm:prSet presAssocID="{010C7CB2-6680-4E4A-B99C-904D2B60123A}" presName="arrowDiagram5" presStyleCnt="0"/>
      <dgm:spPr/>
    </dgm:pt>
    <dgm:pt modelId="{E01A1116-EEF5-40F3-A1AB-5B2152D30435}" type="pres">
      <dgm:prSet presAssocID="{CA17F39D-21AC-4D46-8CC5-ABA9AF7C0832}" presName="bullet5a" presStyleLbl="node1" presStyleIdx="0" presStyleCnt="5"/>
      <dgm:spPr/>
    </dgm:pt>
    <dgm:pt modelId="{50D9E917-3DAC-4A3F-A991-42B18DBC85AC}" type="pres">
      <dgm:prSet presAssocID="{CA17F39D-21AC-4D46-8CC5-ABA9AF7C0832}" presName="textBox5a" presStyleLbl="revTx" presStyleIdx="0" presStyleCnt="5">
        <dgm:presLayoutVars>
          <dgm:bulletEnabled val="1"/>
        </dgm:presLayoutVars>
      </dgm:prSet>
      <dgm:spPr/>
    </dgm:pt>
    <dgm:pt modelId="{E1D17602-9636-4444-8F4C-4B133495B27E}" type="pres">
      <dgm:prSet presAssocID="{807451BD-516C-4176-BD47-20B11B7816F9}" presName="bullet5b" presStyleLbl="node1" presStyleIdx="1" presStyleCnt="5"/>
      <dgm:spPr/>
    </dgm:pt>
    <dgm:pt modelId="{3331BA0B-0227-44E7-A0EE-96E9667A38C5}" type="pres">
      <dgm:prSet presAssocID="{807451BD-516C-4176-BD47-20B11B7816F9}" presName="textBox5b" presStyleLbl="revTx" presStyleIdx="1" presStyleCnt="5">
        <dgm:presLayoutVars>
          <dgm:bulletEnabled val="1"/>
        </dgm:presLayoutVars>
      </dgm:prSet>
      <dgm:spPr/>
    </dgm:pt>
    <dgm:pt modelId="{52320FAD-E02B-4695-8C9D-F7B2E412DB02}" type="pres">
      <dgm:prSet presAssocID="{A7FC8F27-AE57-4E5A-8BF1-6E51BEBB9A97}" presName="bullet5c" presStyleLbl="node1" presStyleIdx="2" presStyleCnt="5"/>
      <dgm:spPr/>
    </dgm:pt>
    <dgm:pt modelId="{1B0A9E80-58E0-4F1B-9807-0D08965C64F9}" type="pres">
      <dgm:prSet presAssocID="{A7FC8F27-AE57-4E5A-8BF1-6E51BEBB9A97}" presName="textBox5c" presStyleLbl="revTx" presStyleIdx="2" presStyleCnt="5">
        <dgm:presLayoutVars>
          <dgm:bulletEnabled val="1"/>
        </dgm:presLayoutVars>
      </dgm:prSet>
      <dgm:spPr/>
    </dgm:pt>
    <dgm:pt modelId="{11C52DA7-38F9-42BA-86EC-E1190751B3A9}" type="pres">
      <dgm:prSet presAssocID="{5D977A63-015C-4457-9C71-1E9F8E27AE65}" presName="bullet5d" presStyleLbl="node1" presStyleIdx="3" presStyleCnt="5"/>
      <dgm:spPr/>
    </dgm:pt>
    <dgm:pt modelId="{A6A60C68-6B48-400D-989E-41B3A837A146}" type="pres">
      <dgm:prSet presAssocID="{5D977A63-015C-4457-9C71-1E9F8E27AE65}" presName="textBox5d" presStyleLbl="revTx" presStyleIdx="3" presStyleCnt="5">
        <dgm:presLayoutVars>
          <dgm:bulletEnabled val="1"/>
        </dgm:presLayoutVars>
      </dgm:prSet>
      <dgm:spPr/>
    </dgm:pt>
    <dgm:pt modelId="{709D4EEB-418B-4C8B-818F-B9749DC245C4}" type="pres">
      <dgm:prSet presAssocID="{EA84B3FE-F761-4145-A323-DA94E7416C41}" presName="bullet5e" presStyleLbl="node1" presStyleIdx="4" presStyleCnt="5"/>
      <dgm:spPr/>
    </dgm:pt>
    <dgm:pt modelId="{4BB30F82-E3F8-4F78-9892-353560ECF66A}" type="pres">
      <dgm:prSet presAssocID="{EA84B3FE-F761-4145-A323-DA94E7416C41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3EE8304-0352-4665-9347-B24493694F05}" type="presOf" srcId="{010C7CB2-6680-4E4A-B99C-904D2B60123A}" destId="{1EB3CED2-957E-40BD-A56F-57393C9FF364}" srcOrd="0" destOrd="0" presId="urn:microsoft.com/office/officeart/2005/8/layout/arrow2"/>
    <dgm:cxn modelId="{E39C5110-9A7D-4E33-BFDF-BD241938E1AB}" type="presOf" srcId="{5D977A63-015C-4457-9C71-1E9F8E27AE65}" destId="{A6A60C68-6B48-400D-989E-41B3A837A146}" srcOrd="0" destOrd="0" presId="urn:microsoft.com/office/officeart/2005/8/layout/arrow2"/>
    <dgm:cxn modelId="{D2012F15-BC57-44A7-9679-AF40EDA1B2D9}" srcId="{010C7CB2-6680-4E4A-B99C-904D2B60123A}" destId="{EA84B3FE-F761-4145-A323-DA94E7416C41}" srcOrd="4" destOrd="0" parTransId="{A1AAAABF-059D-49D5-8F33-DCF02BA1E07C}" sibTransId="{71FD7C62-CF7B-46B1-9311-268DC14A93AB}"/>
    <dgm:cxn modelId="{104E9A3A-16AE-4B25-869A-07BE70439283}" type="presOf" srcId="{EA84B3FE-F761-4145-A323-DA94E7416C41}" destId="{4BB30F82-E3F8-4F78-9892-353560ECF66A}" srcOrd="0" destOrd="0" presId="urn:microsoft.com/office/officeart/2005/8/layout/arrow2"/>
    <dgm:cxn modelId="{A1D56B4E-4908-49E0-A6B0-057C2615405C}" type="presOf" srcId="{807451BD-516C-4176-BD47-20B11B7816F9}" destId="{3331BA0B-0227-44E7-A0EE-96E9667A38C5}" srcOrd="0" destOrd="0" presId="urn:microsoft.com/office/officeart/2005/8/layout/arrow2"/>
    <dgm:cxn modelId="{A9D31B76-6787-4604-B0CB-E54AF772DE78}" srcId="{010C7CB2-6680-4E4A-B99C-904D2B60123A}" destId="{5D977A63-015C-4457-9C71-1E9F8E27AE65}" srcOrd="3" destOrd="0" parTransId="{F31237F8-2C1E-4A97-987C-5EBC7AC41DF2}" sibTransId="{9D110154-9C19-4CEC-AD19-BACD229A2E04}"/>
    <dgm:cxn modelId="{E69C9D86-10F9-4460-996A-8D48D9E1ED31}" srcId="{010C7CB2-6680-4E4A-B99C-904D2B60123A}" destId="{CA17F39D-21AC-4D46-8CC5-ABA9AF7C0832}" srcOrd="0" destOrd="0" parTransId="{D5DB9D9D-5FAC-4A22-966D-AAFBB446676C}" sibTransId="{AC64B6D3-7F3B-48C1-BEA8-3E52CBB01AF7}"/>
    <dgm:cxn modelId="{89415093-FD29-45AE-BE98-5B6B5FA06581}" type="presOf" srcId="{A7FC8F27-AE57-4E5A-8BF1-6E51BEBB9A97}" destId="{1B0A9E80-58E0-4F1B-9807-0D08965C64F9}" srcOrd="0" destOrd="0" presId="urn:microsoft.com/office/officeart/2005/8/layout/arrow2"/>
    <dgm:cxn modelId="{AF1808A2-E295-431C-9AE2-BA66B8B4C9BB}" srcId="{010C7CB2-6680-4E4A-B99C-904D2B60123A}" destId="{807451BD-516C-4176-BD47-20B11B7816F9}" srcOrd="1" destOrd="0" parTransId="{6A931022-86ED-44CE-A8F3-6F5970BC8A4F}" sibTransId="{13553A33-036B-48BC-8252-E72241F5CC7B}"/>
    <dgm:cxn modelId="{C640ACF4-50BE-4BE6-9F9C-C4B388C055FE}" srcId="{010C7CB2-6680-4E4A-B99C-904D2B60123A}" destId="{A7FC8F27-AE57-4E5A-8BF1-6E51BEBB9A97}" srcOrd="2" destOrd="0" parTransId="{A1EE81A5-DFA1-4A41-96CB-C98FDE5D4342}" sibTransId="{1609F81C-788F-4D96-B7D6-9ACFA791CFBD}"/>
    <dgm:cxn modelId="{D84B6AF6-02C5-46A2-AFFC-819B87D4DC98}" type="presOf" srcId="{CA17F39D-21AC-4D46-8CC5-ABA9AF7C0832}" destId="{50D9E917-3DAC-4A3F-A991-42B18DBC85AC}" srcOrd="0" destOrd="0" presId="urn:microsoft.com/office/officeart/2005/8/layout/arrow2"/>
    <dgm:cxn modelId="{530751A9-CF94-48AC-990C-8F470424BE8E}" type="presParOf" srcId="{1EB3CED2-957E-40BD-A56F-57393C9FF364}" destId="{B52F97A3-79D9-45C4-B3F2-1FABD14756C8}" srcOrd="0" destOrd="0" presId="urn:microsoft.com/office/officeart/2005/8/layout/arrow2"/>
    <dgm:cxn modelId="{4F520754-8214-4EA4-B208-6BF588CDF050}" type="presParOf" srcId="{1EB3CED2-957E-40BD-A56F-57393C9FF364}" destId="{0ED4371F-C365-4F9C-8288-D1A5FCE88F2E}" srcOrd="1" destOrd="0" presId="urn:microsoft.com/office/officeart/2005/8/layout/arrow2"/>
    <dgm:cxn modelId="{D82AA037-FD9D-4A1D-B344-B0AB6BD4C180}" type="presParOf" srcId="{0ED4371F-C365-4F9C-8288-D1A5FCE88F2E}" destId="{E01A1116-EEF5-40F3-A1AB-5B2152D30435}" srcOrd="0" destOrd="0" presId="urn:microsoft.com/office/officeart/2005/8/layout/arrow2"/>
    <dgm:cxn modelId="{FAF03F43-B249-46E1-A5FF-C3840010A49E}" type="presParOf" srcId="{0ED4371F-C365-4F9C-8288-D1A5FCE88F2E}" destId="{50D9E917-3DAC-4A3F-A991-42B18DBC85AC}" srcOrd="1" destOrd="0" presId="urn:microsoft.com/office/officeart/2005/8/layout/arrow2"/>
    <dgm:cxn modelId="{547007CC-3A89-406F-8ED4-AEC4E5C1A43E}" type="presParOf" srcId="{0ED4371F-C365-4F9C-8288-D1A5FCE88F2E}" destId="{E1D17602-9636-4444-8F4C-4B133495B27E}" srcOrd="2" destOrd="0" presId="urn:microsoft.com/office/officeart/2005/8/layout/arrow2"/>
    <dgm:cxn modelId="{2CD86A65-F376-4CE0-B2C3-7318066DD70B}" type="presParOf" srcId="{0ED4371F-C365-4F9C-8288-D1A5FCE88F2E}" destId="{3331BA0B-0227-44E7-A0EE-96E9667A38C5}" srcOrd="3" destOrd="0" presId="urn:microsoft.com/office/officeart/2005/8/layout/arrow2"/>
    <dgm:cxn modelId="{651E8606-D8CF-4809-93BD-92FFF0EF4BDB}" type="presParOf" srcId="{0ED4371F-C365-4F9C-8288-D1A5FCE88F2E}" destId="{52320FAD-E02B-4695-8C9D-F7B2E412DB02}" srcOrd="4" destOrd="0" presId="urn:microsoft.com/office/officeart/2005/8/layout/arrow2"/>
    <dgm:cxn modelId="{40FFF57C-8B89-4911-8B5A-BBDB84E733D6}" type="presParOf" srcId="{0ED4371F-C365-4F9C-8288-D1A5FCE88F2E}" destId="{1B0A9E80-58E0-4F1B-9807-0D08965C64F9}" srcOrd="5" destOrd="0" presId="urn:microsoft.com/office/officeart/2005/8/layout/arrow2"/>
    <dgm:cxn modelId="{02DA011A-CB07-4880-9804-B0A61689E69C}" type="presParOf" srcId="{0ED4371F-C365-4F9C-8288-D1A5FCE88F2E}" destId="{11C52DA7-38F9-42BA-86EC-E1190751B3A9}" srcOrd="6" destOrd="0" presId="urn:microsoft.com/office/officeart/2005/8/layout/arrow2"/>
    <dgm:cxn modelId="{3F990F65-B26F-4D31-AB06-3EC62A249CCD}" type="presParOf" srcId="{0ED4371F-C365-4F9C-8288-D1A5FCE88F2E}" destId="{A6A60C68-6B48-400D-989E-41B3A837A146}" srcOrd="7" destOrd="0" presId="urn:microsoft.com/office/officeart/2005/8/layout/arrow2"/>
    <dgm:cxn modelId="{565FE320-6D1B-47CF-9062-C82373CE69C9}" type="presParOf" srcId="{0ED4371F-C365-4F9C-8288-D1A5FCE88F2E}" destId="{709D4EEB-418B-4C8B-818F-B9749DC245C4}" srcOrd="8" destOrd="0" presId="urn:microsoft.com/office/officeart/2005/8/layout/arrow2"/>
    <dgm:cxn modelId="{E1C9A4C8-F6A2-43E5-8DF7-3104CC5C0397}" type="presParOf" srcId="{0ED4371F-C365-4F9C-8288-D1A5FCE88F2E}" destId="{4BB30F82-E3F8-4F78-9892-353560ECF66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A32A6-75B1-4B69-B952-545EFE2CBD58}">
      <dsp:nvSpPr>
        <dsp:cNvPr id="0" name=""/>
        <dsp:cNvSpPr/>
      </dsp:nvSpPr>
      <dsp:spPr>
        <a:xfrm>
          <a:off x="0" y="151679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latin typeface="+mn-ea"/>
              <a:ea typeface="+mn-ea"/>
            </a:rPr>
            <a:t>Rust</a:t>
          </a:r>
          <a:r>
            <a:rPr lang="zh-CN" altLang="en-US" sz="4000" kern="1200" dirty="0">
              <a:latin typeface="+mn-ea"/>
              <a:ea typeface="+mn-ea"/>
            </a:rPr>
            <a:t>简介</a:t>
          </a:r>
        </a:p>
      </dsp:txBody>
      <dsp:txXfrm>
        <a:off x="59399" y="211078"/>
        <a:ext cx="8041714" cy="1098002"/>
      </dsp:txXfrm>
    </dsp:sp>
    <dsp:sp modelId="{17FA72BE-E120-4DB5-9241-680132CD847B}">
      <dsp:nvSpPr>
        <dsp:cNvPr id="0" name=""/>
        <dsp:cNvSpPr/>
      </dsp:nvSpPr>
      <dsp:spPr>
        <a:xfrm>
          <a:off x="0" y="1555680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latin typeface="+mn-ea"/>
              <a:ea typeface="+mn-ea"/>
            </a:rPr>
            <a:t>Rust</a:t>
          </a:r>
          <a:r>
            <a:rPr lang="zh-CN" altLang="en-US" sz="4000" kern="1200" dirty="0">
              <a:latin typeface="+mn-ea"/>
              <a:ea typeface="+mn-ea"/>
            </a:rPr>
            <a:t>生态和应用</a:t>
          </a:r>
        </a:p>
      </dsp:txBody>
      <dsp:txXfrm>
        <a:off x="59399" y="1615079"/>
        <a:ext cx="8041714" cy="1098002"/>
      </dsp:txXfrm>
    </dsp:sp>
    <dsp:sp modelId="{B0DCA04B-0357-4F0A-853C-C3FA4952347E}">
      <dsp:nvSpPr>
        <dsp:cNvPr id="0" name=""/>
        <dsp:cNvSpPr/>
      </dsp:nvSpPr>
      <dsp:spPr>
        <a:xfrm>
          <a:off x="0" y="2959680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>
              <a:latin typeface="+mn-ea"/>
              <a:ea typeface="+mn-ea"/>
            </a:rPr>
            <a:t>Rust</a:t>
          </a:r>
          <a:r>
            <a:rPr lang="zh-CN" altLang="en-US" sz="4000" kern="1200" dirty="0">
              <a:latin typeface="+mn-ea"/>
              <a:ea typeface="+mn-ea"/>
            </a:rPr>
            <a:t>学习资料</a:t>
          </a:r>
        </a:p>
      </dsp:txBody>
      <dsp:txXfrm>
        <a:off x="59399" y="3019079"/>
        <a:ext cx="8041714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F97A3-79D9-45C4-B3F2-1FABD14756C8}">
      <dsp:nvSpPr>
        <dsp:cNvPr id="0" name=""/>
        <dsp:cNvSpPr/>
      </dsp:nvSpPr>
      <dsp:spPr>
        <a:xfrm>
          <a:off x="408957" y="0"/>
          <a:ext cx="6537275" cy="408579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A1116-EEF5-40F3-A1AB-5B2152D30435}">
      <dsp:nvSpPr>
        <dsp:cNvPr id="0" name=""/>
        <dsp:cNvSpPr/>
      </dsp:nvSpPr>
      <dsp:spPr>
        <a:xfrm>
          <a:off x="1052879" y="3038198"/>
          <a:ext cx="150357" cy="1503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9E917-3DAC-4A3F-A991-42B18DBC85AC}">
      <dsp:nvSpPr>
        <dsp:cNvPr id="0" name=""/>
        <dsp:cNvSpPr/>
      </dsp:nvSpPr>
      <dsp:spPr>
        <a:xfrm>
          <a:off x="1128058" y="3113377"/>
          <a:ext cx="856383" cy="972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7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+mn-ea"/>
              <a:ea typeface="+mn-ea"/>
            </a:rPr>
            <a:t>2006</a:t>
          </a:r>
          <a:r>
            <a:rPr lang="zh-CN" altLang="en-US" sz="1600" kern="1200" dirty="0">
              <a:latin typeface="+mn-ea"/>
              <a:ea typeface="+mn-ea"/>
            </a:rPr>
            <a:t>年</a:t>
          </a:r>
          <a:r>
            <a:rPr lang="en-US" altLang="zh-C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Graydon</a:t>
          </a:r>
          <a:r>
            <a:rPr lang="en-US" altLang="zh-C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Hoare</a:t>
          </a:r>
          <a:r>
            <a:rPr lang="zh-CN" altLang="en-US" sz="1600" kern="1200" dirty="0">
              <a:latin typeface="+mn-ea"/>
              <a:ea typeface="+mn-ea"/>
            </a:rPr>
            <a:t>开发</a:t>
          </a:r>
        </a:p>
      </dsp:txBody>
      <dsp:txXfrm>
        <a:off x="1128058" y="3113377"/>
        <a:ext cx="856383" cy="972419"/>
      </dsp:txXfrm>
    </dsp:sp>
    <dsp:sp modelId="{E1D17602-9636-4444-8F4C-4B133495B27E}">
      <dsp:nvSpPr>
        <dsp:cNvPr id="0" name=""/>
        <dsp:cNvSpPr/>
      </dsp:nvSpPr>
      <dsp:spPr>
        <a:xfrm>
          <a:off x="1866770" y="2256177"/>
          <a:ext cx="235341" cy="23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1BA0B-0227-44E7-A0EE-96E9667A38C5}">
      <dsp:nvSpPr>
        <dsp:cNvPr id="0" name=""/>
        <dsp:cNvSpPr/>
      </dsp:nvSpPr>
      <dsp:spPr>
        <a:xfrm>
          <a:off x="1984441" y="2373848"/>
          <a:ext cx="1085187" cy="171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0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+mn-ea"/>
              <a:ea typeface="+mn-ea"/>
            </a:rPr>
            <a:t>2009</a:t>
          </a:r>
          <a:r>
            <a:rPr lang="zh-CN" altLang="en-US" sz="1600" kern="1200" dirty="0">
              <a:latin typeface="+mn-ea"/>
              <a:ea typeface="+mn-ea"/>
            </a:rPr>
            <a:t>年受到</a:t>
          </a:r>
          <a:r>
            <a:rPr lang="en-US" altLang="zh-CN" sz="16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Mozilla</a:t>
          </a:r>
          <a:r>
            <a:rPr lang="zh-CN" altLang="en-US" sz="1600" kern="1200" dirty="0">
              <a:latin typeface="+mn-ea"/>
              <a:ea typeface="+mn-ea"/>
            </a:rPr>
            <a:t>公司赞助</a:t>
          </a:r>
        </a:p>
      </dsp:txBody>
      <dsp:txXfrm>
        <a:off x="1984441" y="2373848"/>
        <a:ext cx="1085187" cy="1711948"/>
      </dsp:txXfrm>
    </dsp:sp>
    <dsp:sp modelId="{52320FAD-E02B-4695-8C9D-F7B2E412DB02}">
      <dsp:nvSpPr>
        <dsp:cNvPr id="0" name=""/>
        <dsp:cNvSpPr/>
      </dsp:nvSpPr>
      <dsp:spPr>
        <a:xfrm>
          <a:off x="2912734" y="1632684"/>
          <a:ext cx="313789" cy="313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A9E80-58E0-4F1B-9807-0D08965C64F9}">
      <dsp:nvSpPr>
        <dsp:cNvPr id="0" name=""/>
        <dsp:cNvSpPr/>
      </dsp:nvSpPr>
      <dsp:spPr>
        <a:xfrm>
          <a:off x="3069628" y="1789579"/>
          <a:ext cx="1261694" cy="229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7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+mn-ea"/>
              <a:ea typeface="+mn-ea"/>
            </a:rPr>
            <a:t>2011</a:t>
          </a:r>
          <a:r>
            <a:rPr lang="zh-CN" altLang="en-US" sz="1600" kern="1200" dirty="0">
              <a:latin typeface="+mn-ea"/>
              <a:ea typeface="+mn-ea"/>
            </a:rPr>
            <a:t>年完成自举</a:t>
          </a:r>
        </a:p>
      </dsp:txBody>
      <dsp:txXfrm>
        <a:off x="3069628" y="1789579"/>
        <a:ext cx="1261694" cy="2296217"/>
      </dsp:txXfrm>
    </dsp:sp>
    <dsp:sp modelId="{11C52DA7-38F9-42BA-86EC-E1190751B3A9}">
      <dsp:nvSpPr>
        <dsp:cNvPr id="0" name=""/>
        <dsp:cNvSpPr/>
      </dsp:nvSpPr>
      <dsp:spPr>
        <a:xfrm>
          <a:off x="4128667" y="1145657"/>
          <a:ext cx="405311" cy="4053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60C68-6B48-400D-989E-41B3A837A146}">
      <dsp:nvSpPr>
        <dsp:cNvPr id="0" name=""/>
        <dsp:cNvSpPr/>
      </dsp:nvSpPr>
      <dsp:spPr>
        <a:xfrm>
          <a:off x="4331323" y="1348313"/>
          <a:ext cx="1307455" cy="2737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76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331323" y="1348313"/>
        <a:ext cx="1307455" cy="2737483"/>
      </dsp:txXfrm>
    </dsp:sp>
    <dsp:sp modelId="{709D4EEB-418B-4C8B-818F-B9749DC245C4}">
      <dsp:nvSpPr>
        <dsp:cNvPr id="0" name=""/>
        <dsp:cNvSpPr/>
      </dsp:nvSpPr>
      <dsp:spPr>
        <a:xfrm>
          <a:off x="5380555" y="820428"/>
          <a:ext cx="516444" cy="516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30F82-E3F8-4F78-9892-353560ECF66A}">
      <dsp:nvSpPr>
        <dsp:cNvPr id="0" name=""/>
        <dsp:cNvSpPr/>
      </dsp:nvSpPr>
      <dsp:spPr>
        <a:xfrm>
          <a:off x="5638778" y="1078650"/>
          <a:ext cx="1307455" cy="300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65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638778" y="1078650"/>
        <a:ext cx="1307455" cy="300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89ADD-357A-448F-B13B-6EC087BE2CAF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5CCF4-CF1B-4B4B-B5D0-2221EBE36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3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是一门系统型编程语言。由</a:t>
            </a:r>
            <a:r>
              <a:rPr lang="en-US" altLang="zh-CN" dirty="0" err="1"/>
              <a:t>Graydon</a:t>
            </a:r>
            <a:r>
              <a:rPr lang="en-US" altLang="zh-CN" dirty="0"/>
              <a:t> Hoare(</a:t>
            </a:r>
            <a:r>
              <a:rPr lang="zh-CN" altLang="en-US" dirty="0"/>
              <a:t>格雷顿</a:t>
            </a:r>
            <a:r>
              <a:rPr lang="en-US" altLang="zh-CN" dirty="0"/>
              <a:t>.</a:t>
            </a:r>
            <a:r>
              <a:rPr lang="zh-CN" altLang="en-US" dirty="0"/>
              <a:t>霍尔</a:t>
            </a:r>
            <a:r>
              <a:rPr lang="en-US" altLang="zh-CN" dirty="0"/>
              <a:t>)</a:t>
            </a:r>
            <a:r>
              <a:rPr lang="zh-CN" altLang="en-US" dirty="0"/>
              <a:t>于</a:t>
            </a:r>
            <a:r>
              <a:rPr lang="en-US" altLang="zh-CN" dirty="0"/>
              <a:t>2006</a:t>
            </a:r>
            <a:r>
              <a:rPr lang="zh-CN" altLang="en-US" dirty="0"/>
              <a:t>年开始开发，起初做为一个私人开发项目由</a:t>
            </a:r>
            <a:r>
              <a:rPr lang="en-US" altLang="zh-CN" dirty="0"/>
              <a:t>GH</a:t>
            </a:r>
            <a:r>
              <a:rPr lang="zh-CN" altLang="en-US" dirty="0"/>
              <a:t>进行开发，后来于</a:t>
            </a:r>
            <a:r>
              <a:rPr lang="en-US" altLang="zh-CN" dirty="0"/>
              <a:t>2009</a:t>
            </a:r>
            <a:r>
              <a:rPr lang="zh-CN" altLang="en-US" dirty="0"/>
              <a:t>年得到</a:t>
            </a:r>
            <a:r>
              <a:rPr lang="en-US" altLang="zh-CN" dirty="0"/>
              <a:t>Mozilla</a:t>
            </a:r>
            <a:r>
              <a:rPr lang="zh-CN" altLang="en-US" dirty="0"/>
              <a:t>公司赞助，并于次年正式向外界推出第一个版本</a:t>
            </a:r>
            <a:r>
              <a:rPr lang="en-US" altLang="zh-CN" dirty="0"/>
              <a:t>0.1.0</a:t>
            </a:r>
            <a:r>
              <a:rPr lang="zh-CN" altLang="en-US" dirty="0"/>
              <a:t>。于此同时，</a:t>
            </a:r>
            <a:r>
              <a:rPr lang="en-US" altLang="zh-CN" dirty="0" err="1"/>
              <a:t>mozilla</a:t>
            </a:r>
            <a:r>
              <a:rPr lang="zh-CN" altLang="en-US" dirty="0"/>
              <a:t>公司启动了</a:t>
            </a:r>
            <a:r>
              <a:rPr lang="en-US" altLang="zh-CN" dirty="0"/>
              <a:t>servo</a:t>
            </a:r>
            <a:r>
              <a:rPr lang="zh-CN" altLang="en-US" dirty="0"/>
              <a:t>项目的开发，该项目也是</a:t>
            </a:r>
            <a:r>
              <a:rPr lang="en-US" altLang="zh-CN" dirty="0"/>
              <a:t>rust</a:t>
            </a:r>
            <a:r>
              <a:rPr lang="zh-CN" altLang="en-US" dirty="0"/>
              <a:t>的第一个项目。</a:t>
            </a: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rust</a:t>
            </a:r>
            <a:r>
              <a:rPr lang="zh-CN" altLang="en-US" dirty="0"/>
              <a:t>语言完成自举，</a:t>
            </a:r>
            <a:r>
              <a:rPr lang="en-US" altLang="zh-CN" dirty="0"/>
              <a:t>2015</a:t>
            </a:r>
            <a:r>
              <a:rPr lang="zh-CN" altLang="en-US" dirty="0"/>
              <a:t>年正式推出第一个稳定版本</a:t>
            </a:r>
            <a:r>
              <a:rPr lang="en-US" altLang="zh-CN" dirty="0"/>
              <a:t>1.0</a:t>
            </a:r>
            <a:r>
              <a:rPr lang="zh-CN" altLang="en-US" dirty="0"/>
              <a:t>，</a:t>
            </a:r>
            <a:r>
              <a:rPr lang="en-US" altLang="zh-CN" dirty="0"/>
              <a:t>2018</a:t>
            </a:r>
            <a:r>
              <a:rPr lang="zh-CN" altLang="en-US" dirty="0"/>
              <a:t>年开始进行第二次大的版本迭代升级，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2018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使粗糙边缘平滑，使编写代码更简单，更容易。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3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80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0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自发布以来，稳步发展，功能逐渐完善，从</a:t>
            </a:r>
            <a:r>
              <a:rPr lang="en-US" altLang="zh-CN" dirty="0"/>
              <a:t>2016</a:t>
            </a:r>
            <a:r>
              <a:rPr lang="zh-CN" altLang="en-US" dirty="0"/>
              <a:t>年开始到</a:t>
            </a:r>
            <a:r>
              <a:rPr lang="en-US" altLang="zh-CN" dirty="0"/>
              <a:t>2021</a:t>
            </a:r>
            <a:r>
              <a:rPr lang="zh-CN" altLang="en-US" dirty="0"/>
              <a:t>年已经连续六年成为</a:t>
            </a:r>
            <a:r>
              <a:rPr lang="en-US" altLang="zh-CN" dirty="0" err="1"/>
              <a:t>stackoverflow</a:t>
            </a:r>
            <a:r>
              <a:rPr lang="zh-CN" altLang="en-US" dirty="0"/>
              <a:t>最受欢迎的语言。链接是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 err="1"/>
              <a:t>stackoverflow</a:t>
            </a:r>
            <a:r>
              <a:rPr lang="zh-CN" altLang="en-US" dirty="0"/>
              <a:t>的调查数据。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年亚马逊、华为、微软、谷歌、</a:t>
            </a:r>
            <a:r>
              <a:rPr lang="en-US" altLang="zh-CN" dirty="0"/>
              <a:t>Mozilla</a:t>
            </a:r>
            <a:r>
              <a:rPr lang="zh-CN" altLang="en-US" dirty="0"/>
              <a:t>公司共同成立了</a:t>
            </a:r>
            <a:r>
              <a:rPr lang="en-US" altLang="zh-CN" dirty="0"/>
              <a:t>rust</a:t>
            </a:r>
            <a:r>
              <a:rPr lang="zh-CN" altLang="en-US" dirty="0"/>
              <a:t>基金会，致力于全球推广</a:t>
            </a:r>
            <a:r>
              <a:rPr lang="en-US" altLang="zh-CN" dirty="0"/>
              <a:t>rust</a:t>
            </a:r>
            <a:r>
              <a:rPr lang="zh-CN" altLang="en-US" dirty="0"/>
              <a:t>语言。之后陆续有其他公司加入。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那么，格雷顿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霍尔为什么创造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这门语言，并且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为什么能让广大开发者和巨头公司这么感兴趣呢？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6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算机领域中，人们普遍关心的两个属性，分别是性能和安全性。早期计算机行业，计算资源匮乏，为了获取更高的性能宁愿牺牲安全性。随着计算机行业的发展，计算资源得到极大增加，不仅关注性能，更关注安全性。因此格雷顿霍尔萌生了自己开发一门语言的想法。他期望该语言能有如下表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7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相比于之前的系统编程语言必须是更加安全的、不易崩溃的，尤其是在操作内存时</a:t>
            </a:r>
          </a:p>
          <a:p>
            <a:r>
              <a:rPr lang="zh-CN" altLang="en-US" dirty="0"/>
              <a:t>不需要有垃圾回收系统，不能为了内存安全引入性能负担。不需要垃圾回收的同时也不需要开发者主动手动释放内存。</a:t>
            </a:r>
          </a:p>
          <a:p>
            <a:r>
              <a:rPr lang="zh-CN" altLang="en-US" dirty="0"/>
              <a:t>不仅仅拥有一个主要特性、而应该拥有一系列广泛特性，这些特性之间又不缺乏一致性，这些特性之间可以很高的相互协作，从而使该语言更容易编写、维护和调试，让程序员写出更安全、更高效的代码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8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作者为了实现一个更安全、易用、高效的语言。为</a:t>
            </a:r>
            <a:r>
              <a:rPr lang="en-US" altLang="zh-CN" dirty="0"/>
              <a:t>Rust</a:t>
            </a:r>
            <a:r>
              <a:rPr lang="zh-CN" altLang="en-US" dirty="0"/>
              <a:t>设定了三条设计原则，分别是内存安全、零成本抽象、实用性。那么</a:t>
            </a:r>
            <a:r>
              <a:rPr lang="en-US" altLang="zh-CN" dirty="0"/>
              <a:t>Rust</a:t>
            </a:r>
            <a:r>
              <a:rPr lang="zh-CN" altLang="en-US" dirty="0"/>
              <a:t>中是如何体现这三个原则特性的呢？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1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常见内存不安全，内存分配，内存访问，内存回收。</a:t>
            </a:r>
            <a:endParaRPr lang="en-US" altLang="zh-CN" dirty="0"/>
          </a:p>
          <a:p>
            <a:r>
              <a:rPr kumimoji="1" lang="zh-CN" altLang="en-US" dirty="0"/>
              <a:t>一般常见内存不安全指是，空指针引用、使用未初始化的内存、释放后使用悬垂指针（引用未定义的未知的内存）、缓冲区溢出（索引越界）、重复释放。这些情况之所以产生内存安全问题都是因为访问了未定义的内存。为了保证内存安全，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建立了强大的内存管理模型。</a:t>
            </a:r>
            <a:endParaRPr kumimoji="1" lang="en-US" altLang="zh-CN" dirty="0"/>
          </a:p>
          <a:p>
            <a:r>
              <a:rPr kumimoji="1" lang="zh-CN" altLang="en-US" dirty="0"/>
              <a:t>所有权系统指的是每个被分配的内存都有一个独占其所有权的指针，只有当该指针被销毁时，其对应的内存才会被释放。</a:t>
            </a:r>
            <a:endParaRPr kumimoji="1" lang="en-US" altLang="zh-CN" dirty="0"/>
          </a:p>
          <a:p>
            <a:r>
              <a:rPr kumimoji="1" lang="zh-CN" altLang="en-US" dirty="0"/>
              <a:t>借用和生命周期，每个变量都有其生命周期，一旦超出生命周期，变量会被自动释放，如果是借用则可以通过标记生命周期参数供编译器检查，防止出现悬垂引用。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00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零成本，函数方法生成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3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性能、</a:t>
            </a:r>
            <a:r>
              <a:rPr kumimoji="1" lang="en-US" altLang="zh-CN" dirty="0"/>
              <a:t>benchmarks game</a:t>
            </a:r>
            <a:r>
              <a:rPr kumimoji="1" lang="zh-CN" altLang="en-US" dirty="0"/>
              <a:t>，并发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7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2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2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2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6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8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8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5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1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0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8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1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D8EDAB-281B-495C-B3B1-C831B56AA95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0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rust-lang.org/" TargetMode="External"/><Relationship Id="rId2" Type="http://schemas.openxmlformats.org/officeDocument/2006/relationships/hyperlink" Target="http://venge.net/graydon/talks/intro-talk-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27" y="2993703"/>
            <a:ext cx="8623029" cy="961285"/>
          </a:xfrm>
        </p:spPr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调研</a:t>
            </a:r>
          </a:p>
        </p:txBody>
      </p:sp>
    </p:spTree>
    <p:extLst>
      <p:ext uri="{BB962C8B-B14F-4D97-AF65-F5344CB8AC3E}">
        <p14:creationId xmlns:p14="http://schemas.microsoft.com/office/powerpoint/2010/main" val="104858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零成本抽象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trait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泛型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22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实用性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无畏并发，保证内存安全、并发安全的同时，不会牺牲性能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方便且零成本的</a:t>
            </a:r>
            <a:r>
              <a:rPr lang="en-US" altLang="zh-CN" dirty="0"/>
              <a:t>FFI</a:t>
            </a:r>
            <a:r>
              <a:rPr lang="zh-CN" altLang="en-US" dirty="0"/>
              <a:t>，兼容</a:t>
            </a:r>
            <a:r>
              <a:rPr lang="en-US" altLang="zh-CN" dirty="0"/>
              <a:t>C-ABI</a:t>
            </a:r>
            <a:r>
              <a:rPr lang="zh-CN" altLang="en-US" dirty="0"/>
              <a:t>，能够接收</a:t>
            </a:r>
            <a:r>
              <a:rPr lang="en-US" altLang="zh-CN" dirty="0"/>
              <a:t>C</a:t>
            </a:r>
            <a:r>
              <a:rPr lang="zh-CN" altLang="en-US" dirty="0"/>
              <a:t>语言的遗产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强大的包管理工具</a:t>
            </a:r>
            <a:r>
              <a:rPr lang="en-US" altLang="zh-CN" dirty="0"/>
              <a:t>cargo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80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高效的性能</a:t>
            </a:r>
            <a:endParaRPr lang="en-US" altLang="zh-CN" dirty="0"/>
          </a:p>
          <a:p>
            <a:pPr lvl="1"/>
            <a:r>
              <a:rPr lang="zh-CN" altLang="en-US" dirty="0"/>
              <a:t>完备的安全检查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学习曲线陡峭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865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学习曲线陡峭</a:t>
            </a:r>
            <a:endParaRPr lang="en-US" altLang="zh-CN" dirty="0"/>
          </a:p>
          <a:p>
            <a:r>
              <a:rPr lang="zh-CN" altLang="en-US" dirty="0"/>
              <a:t>生态不够丰富</a:t>
            </a:r>
          </a:p>
        </p:txBody>
      </p:sp>
    </p:spTree>
    <p:extLst>
      <p:ext uri="{BB962C8B-B14F-4D97-AF65-F5344CB8AC3E}">
        <p14:creationId xmlns:p14="http://schemas.microsoft.com/office/powerpoint/2010/main" val="401704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38B4E-2149-114F-BB5D-14DC8F70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Rust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AB450-FD40-6843-881D-F4585CBA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09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http://venge.net/graydon/talks/intro-talk-2.pdf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首次正式公开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，并开始进行了首个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的开发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https://foundation.rust-lang.org/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基金会官网</a:t>
            </a:r>
          </a:p>
          <a:p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68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05988277"/>
              </p:ext>
            </p:extLst>
          </p:nvPr>
        </p:nvGraphicFramePr>
        <p:xfrm>
          <a:off x="1190752" y="1280161"/>
          <a:ext cx="8160512" cy="432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08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44065" cy="851826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介绍</a:t>
            </a:r>
          </a:p>
        </p:txBody>
      </p:sp>
      <p:graphicFrame>
        <p:nvGraphicFramePr>
          <p:cNvPr id="63" name="图示 62"/>
          <p:cNvGraphicFramePr/>
          <p:nvPr>
            <p:extLst>
              <p:ext uri="{D42A27DB-BD31-4B8C-83A1-F6EECF244321}">
                <p14:modId xmlns:p14="http://schemas.microsoft.com/office/powerpoint/2010/main" val="1052898484"/>
              </p:ext>
            </p:extLst>
          </p:nvPr>
        </p:nvGraphicFramePr>
        <p:xfrm>
          <a:off x="2032000" y="2052536"/>
          <a:ext cx="7355191" cy="408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6546715" y="3472774"/>
            <a:ext cx="76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2015</a:t>
            </a:r>
            <a:r>
              <a:rPr lang="zh-CN" altLang="en-US" dirty="0">
                <a:latin typeface="+mn-ea"/>
              </a:rPr>
              <a:t>首个稳定版本</a:t>
            </a:r>
            <a:r>
              <a:rPr lang="en-US" altLang="zh-CN" dirty="0">
                <a:latin typeface="+mn-ea"/>
              </a:rPr>
              <a:t>1.0</a:t>
            </a:r>
            <a:endParaRPr lang="zh-CN" altLang="en-US" dirty="0">
              <a:latin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64230" y="3112851"/>
            <a:ext cx="9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2018</a:t>
            </a:r>
            <a:r>
              <a:rPr lang="zh-CN" altLang="en-US" dirty="0">
                <a:latin typeface="+mn-ea"/>
              </a:rPr>
              <a:t>年再次进行大版本迭代</a:t>
            </a:r>
          </a:p>
        </p:txBody>
      </p:sp>
    </p:spTree>
    <p:extLst>
      <p:ext uri="{BB962C8B-B14F-4D97-AF65-F5344CB8AC3E}">
        <p14:creationId xmlns:p14="http://schemas.microsoft.com/office/powerpoint/2010/main" val="15992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Rust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7688" y="1418562"/>
            <a:ext cx="7236042" cy="47580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7050" y="6358270"/>
            <a:ext cx="976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https://insights.stackoverflow.com/survey/2021#most-loved-dreaded-and-wanted-language-love-dread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Rust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34" y="1978490"/>
            <a:ext cx="9330170" cy="27423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8168" y="5603359"/>
            <a:ext cx="532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2021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年成立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基金会</a:t>
            </a:r>
          </a:p>
        </p:txBody>
      </p:sp>
    </p:spTree>
    <p:extLst>
      <p:ext uri="{BB962C8B-B14F-4D97-AF65-F5344CB8AC3E}">
        <p14:creationId xmlns:p14="http://schemas.microsoft.com/office/powerpoint/2010/main" val="356308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性能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4517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相比于之前的系统编程语言必须是更加安全的、不易崩溃的，尤其是在操作内存时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不需要有垃圾回收系统，不能为了内存安全引入性能负担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不仅仅拥有一个主要特性、而应该拥有一系列广泛特性，这些特性之间又不缺乏一致性，这些特性之间可以很高的相互协作，从而使该语言更容易编写、维护和调试，让程序员写出更安全、更高效的代码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//</a:t>
            </a:r>
            <a:r>
              <a:rPr lang="zh-CN" altLang="en-US" dirty="0">
                <a:latin typeface="+mn-ea"/>
                <a:ea typeface="+mn-ea"/>
              </a:rPr>
              <a:t>原文链接</a:t>
            </a:r>
          </a:p>
        </p:txBody>
      </p:sp>
    </p:spTree>
    <p:extLst>
      <p:ext uri="{BB962C8B-B14F-4D97-AF65-F5344CB8AC3E}">
        <p14:creationId xmlns:p14="http://schemas.microsoft.com/office/powerpoint/2010/main" val="175390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内存安全</a:t>
            </a:r>
            <a:endParaRPr lang="en-US" altLang="zh-CN" dirty="0"/>
          </a:p>
          <a:p>
            <a:r>
              <a:rPr lang="zh-CN" altLang="en-US" dirty="0"/>
              <a:t>零成本抽象</a:t>
            </a:r>
            <a:endParaRPr lang="en-US" altLang="zh-CN" dirty="0"/>
          </a:p>
          <a:p>
            <a:r>
              <a:rPr lang="zh-CN" altLang="en-US" dirty="0"/>
              <a:t>实用性</a:t>
            </a:r>
          </a:p>
        </p:txBody>
      </p:sp>
    </p:spTree>
    <p:extLst>
      <p:ext uri="{BB962C8B-B14F-4D97-AF65-F5344CB8AC3E}">
        <p14:creationId xmlns:p14="http://schemas.microsoft.com/office/powerpoint/2010/main" val="139496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内存安全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所有权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借用和生命周期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复杂的内置类型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52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Words>982</Words>
  <Application>Microsoft Macintosh PowerPoint</Application>
  <PresentationFormat>宽屏</PresentationFormat>
  <Paragraphs>79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Century Gothic</vt:lpstr>
      <vt:lpstr>Times New Roman</vt:lpstr>
      <vt:lpstr>Wingdings 3</vt:lpstr>
      <vt:lpstr>离子</vt:lpstr>
      <vt:lpstr>Rust调研</vt:lpstr>
      <vt:lpstr>PowerPoint 演示文稿</vt:lpstr>
      <vt:lpstr>Rust介绍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Rust简介</vt:lpstr>
      <vt:lpstr>相关资料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Rust调研</dc:title>
  <dc:creator>李恒</dc:creator>
  <cp:lastModifiedBy>李 恒</cp:lastModifiedBy>
  <cp:revision>48</cp:revision>
  <dcterms:created xsi:type="dcterms:W3CDTF">2021-11-23T02:44:35Z</dcterms:created>
  <dcterms:modified xsi:type="dcterms:W3CDTF">2021-11-24T17:37:26Z</dcterms:modified>
</cp:coreProperties>
</file>