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6D82-CADF-4EDE-AFCB-633A08029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7A86D-E5E8-48B5-A262-821A82124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2BC8F-EBE2-44E6-B42E-A4C5317F0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44CE-DC0B-4096-879D-F05359E878F5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407E6-F034-4295-893B-8CF03BD01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683E0-F4D9-4407-90D5-54A1FC51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606-94DA-4840-9D53-93317269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4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9B28-43C9-4ABF-A92D-9831E435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9373D-8E38-4631-BC32-F2A0E68E8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1E6A2-F303-40A3-AB3B-299F47C9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44CE-DC0B-4096-879D-F05359E878F5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66974-B208-4B49-B626-AA70DFF55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C754B-0580-48B5-89AA-4E889351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606-94DA-4840-9D53-93317269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8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05BDA-5BB1-4FE9-AB2E-E34B47A8E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2C2AC-49BA-4BF2-966B-577569553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9B2A9-0A06-4882-B9DD-6EDEBDF1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44CE-DC0B-4096-879D-F05359E878F5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3C1F8-3712-4382-B6AA-573BD9E4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93EF-691C-403F-B23F-2C48AB87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606-94DA-4840-9D53-93317269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8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215F-2CCC-4CDC-8D34-1491723D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3F496-D7E9-418D-9999-A5248E922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B142D-10E6-4BE5-A88F-C1C2EAFB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44CE-DC0B-4096-879D-F05359E878F5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68A18-BBD1-4C10-8DF3-CCB10D0D6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598CC-00E5-4AB9-875E-6071C585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606-94DA-4840-9D53-93317269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6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ADE02-7403-49E3-90A8-9D38E54CA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B2A1F-046B-4900-AFEC-36D47C93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92290-8252-440A-9284-26AAD049C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44CE-DC0B-4096-879D-F05359E878F5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4657D-2422-44D4-9152-4B2D40C1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C1361-B919-4FCE-8D3E-283B806F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606-94DA-4840-9D53-93317269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9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926F-3DC9-451C-9EBE-7B085E73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0581E-27A4-4882-A056-73638CD44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4B79B-33FA-4AAA-BA70-E806F4D91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999E3-5BB9-4962-9BA7-1A76E4CC6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44CE-DC0B-4096-879D-F05359E878F5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3EB8E-B91B-43FE-B9FE-D223E4AB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6694B-A4DE-4C4E-BEBB-975C4B2F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606-94DA-4840-9D53-93317269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8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AD2FC-8AD8-4720-9A01-9DD47EE2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966BD-A0F2-4661-905C-781F6D0C1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D62A9-092A-49EB-A929-05A542055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68F9C8-6D80-4EF6-9BEE-63FB1B7783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2162F-0B1B-4AF0-B248-803E4B63C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EA995-0400-4A9B-B58D-C0212299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44CE-DC0B-4096-879D-F05359E878F5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4B51BC-D33F-4D44-983F-F325D2C2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80D95C-7E1E-4669-AA72-FBA29D0A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606-94DA-4840-9D53-93317269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6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57685-A2FE-4774-AA2E-0AC5A624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785F1-9940-4B73-B29D-D48BFFA03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44CE-DC0B-4096-879D-F05359E878F5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0FA4C-8BCF-46FB-871F-DE18F7B3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68021-55E7-4EF3-91BD-091B055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606-94DA-4840-9D53-93317269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7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76A2D-F6E3-41CB-96EF-9BC7FE10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44CE-DC0B-4096-879D-F05359E878F5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73906-47E0-449A-994E-29888B7E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96A06-3C71-4216-AD79-7263141C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606-94DA-4840-9D53-93317269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5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8D9F-B912-4B9F-8E4C-42560CC0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DB5B7-A588-4822-8145-9242E53C9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B70B2-567B-49ED-A460-254BB82D6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AB36D-4F21-4A12-87B5-6AB57AE5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44CE-DC0B-4096-879D-F05359E878F5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85585-E70A-4906-8804-7A3092F9C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3D49B-CB78-4FB2-957F-3EB412F6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606-94DA-4840-9D53-93317269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5E8F-B770-45A0-AFD5-AA4EECCD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55D282-B308-46B9-8E8E-5700FD896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C8652-2542-494D-BCE8-18A06FCA3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A2489-B37F-495B-A3F2-358BD5D1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44CE-DC0B-4096-879D-F05359E878F5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C0755-AEC3-4C91-9FD6-A4D8BD099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01804-0BA1-4EA3-B2AA-C207CDCA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606-94DA-4840-9D53-93317269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4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6D4AD7-39E9-4CC3-AF68-D555172DA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C3777-D1BE-41BB-AD59-8694DA43B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F8E01-3D58-47D0-A509-A96D18637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344CE-DC0B-4096-879D-F05359E878F5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C6259-C376-442F-9E2F-A78B63694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8DCCE-9A7A-4FAD-B12C-AC2C48909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08606-94DA-4840-9D53-93317269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1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971C571-1FFF-4D3B-ABC5-C50BF70B0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769128"/>
              </p:ext>
            </p:extLst>
          </p:nvPr>
        </p:nvGraphicFramePr>
        <p:xfrm>
          <a:off x="1541669" y="2610678"/>
          <a:ext cx="4448313" cy="3113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460">
                  <a:extLst>
                    <a:ext uri="{9D8B030D-6E8A-4147-A177-3AD203B41FA5}">
                      <a16:colId xmlns:a16="http://schemas.microsoft.com/office/drawing/2014/main" val="3711872404"/>
                    </a:ext>
                  </a:extLst>
                </a:gridCol>
                <a:gridCol w="1643271">
                  <a:extLst>
                    <a:ext uri="{9D8B030D-6E8A-4147-A177-3AD203B41FA5}">
                      <a16:colId xmlns:a16="http://schemas.microsoft.com/office/drawing/2014/main" val="1915811150"/>
                    </a:ext>
                  </a:extLst>
                </a:gridCol>
                <a:gridCol w="2027582">
                  <a:extLst>
                    <a:ext uri="{9D8B030D-6E8A-4147-A177-3AD203B41FA5}">
                      <a16:colId xmlns:a16="http://schemas.microsoft.com/office/drawing/2014/main" val="817857760"/>
                    </a:ext>
                  </a:extLst>
                </a:gridCol>
              </a:tblGrid>
              <a:tr h="444739">
                <a:tc gridSpan="3">
                  <a:txBody>
                    <a:bodyPr/>
                    <a:lstStyle/>
                    <a:p>
                      <a:r>
                        <a:rPr lang="en-US" dirty="0"/>
                        <a:t>                    User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161895"/>
                  </a:ext>
                </a:extLst>
              </a:tr>
              <a:tr h="444739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78585"/>
                  </a:ext>
                </a:extLst>
              </a:tr>
              <a:tr h="4447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229684"/>
                  </a:ext>
                </a:extLst>
              </a:tr>
              <a:tr h="4447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374980"/>
                  </a:ext>
                </a:extLst>
              </a:tr>
              <a:tr h="4447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362686"/>
                  </a:ext>
                </a:extLst>
              </a:tr>
              <a:tr h="4447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20138"/>
                  </a:ext>
                </a:extLst>
              </a:tr>
              <a:tr h="4447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3258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8A32759C-3CC2-47F7-818C-42A0143A0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044308"/>
              </p:ext>
            </p:extLst>
          </p:nvPr>
        </p:nvGraphicFramePr>
        <p:xfrm>
          <a:off x="8156715" y="2610678"/>
          <a:ext cx="3902764" cy="310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6">
                  <a:extLst>
                    <a:ext uri="{9D8B030D-6E8A-4147-A177-3AD203B41FA5}">
                      <a16:colId xmlns:a16="http://schemas.microsoft.com/office/drawing/2014/main" val="3711872404"/>
                    </a:ext>
                  </a:extLst>
                </a:gridCol>
                <a:gridCol w="1629437">
                  <a:extLst>
                    <a:ext uri="{9D8B030D-6E8A-4147-A177-3AD203B41FA5}">
                      <a16:colId xmlns:a16="http://schemas.microsoft.com/office/drawing/2014/main" val="1915811150"/>
                    </a:ext>
                  </a:extLst>
                </a:gridCol>
                <a:gridCol w="1430781">
                  <a:extLst>
                    <a:ext uri="{9D8B030D-6E8A-4147-A177-3AD203B41FA5}">
                      <a16:colId xmlns:a16="http://schemas.microsoft.com/office/drawing/2014/main" val="817857760"/>
                    </a:ext>
                  </a:extLst>
                </a:gridCol>
              </a:tblGrid>
              <a:tr h="388454">
                <a:tc gridSpan="3">
                  <a:txBody>
                    <a:bodyPr/>
                    <a:lstStyle/>
                    <a:p>
                      <a:r>
                        <a:rPr lang="en-US" dirty="0"/>
                        <a:t>              Student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161895"/>
                  </a:ext>
                </a:extLst>
              </a:tr>
              <a:tr h="388454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Student_id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229684"/>
                  </a:ext>
                </a:extLst>
              </a:tr>
              <a:tr h="388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374980"/>
                  </a:ext>
                </a:extLst>
              </a:tr>
              <a:tr h="388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362686"/>
                  </a:ext>
                </a:extLst>
              </a:tr>
              <a:tr h="388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23012"/>
                  </a:ext>
                </a:extLst>
              </a:tr>
              <a:tr h="388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Class_name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9697"/>
                  </a:ext>
                </a:extLst>
              </a:tr>
              <a:tr h="388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333302"/>
                  </a:ext>
                </a:extLst>
              </a:tr>
              <a:tr h="388454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847788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8AE545-1EB3-442B-8FF3-CA4168F7288B}"/>
              </a:ext>
            </a:extLst>
          </p:cNvPr>
          <p:cNvCxnSpPr/>
          <p:nvPr/>
        </p:nvCxnSpPr>
        <p:spPr>
          <a:xfrm>
            <a:off x="5989982" y="3389243"/>
            <a:ext cx="2166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C4332F-9A1D-431F-A500-7E7B4B67FDEC}"/>
              </a:ext>
            </a:extLst>
          </p:cNvPr>
          <p:cNvSpPr txBox="1"/>
          <p:nvPr/>
        </p:nvSpPr>
        <p:spPr>
          <a:xfrm flipH="1">
            <a:off x="5976729" y="3019911"/>
            <a:ext cx="101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7E9318-65B9-4743-9FC7-E04BF080C232}"/>
              </a:ext>
            </a:extLst>
          </p:cNvPr>
          <p:cNvSpPr txBox="1"/>
          <p:nvPr/>
        </p:nvSpPr>
        <p:spPr>
          <a:xfrm flipH="1">
            <a:off x="7808512" y="3099425"/>
            <a:ext cx="101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4696E7-E74A-4178-9F4A-49DE282B4AC5}"/>
              </a:ext>
            </a:extLst>
          </p:cNvPr>
          <p:cNvSpPr txBox="1"/>
          <p:nvPr/>
        </p:nvSpPr>
        <p:spPr>
          <a:xfrm>
            <a:off x="2252870" y="1166191"/>
            <a:ext cx="789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          ERD database</a:t>
            </a:r>
          </a:p>
        </p:txBody>
      </p:sp>
    </p:spTree>
    <p:extLst>
      <p:ext uri="{BB962C8B-B14F-4D97-AF65-F5344CB8AC3E}">
        <p14:creationId xmlns:p14="http://schemas.microsoft.com/office/powerpoint/2010/main" val="1816077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83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3</cp:revision>
  <dcterms:created xsi:type="dcterms:W3CDTF">2021-11-07T16:51:34Z</dcterms:created>
  <dcterms:modified xsi:type="dcterms:W3CDTF">2021-12-17T04:00:44Z</dcterms:modified>
</cp:coreProperties>
</file>