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670088-AA69-4C6B-B219-F0337C4F14C7}"/>
              </a:ext>
            </a:extLst>
          </p:cNvPr>
          <p:cNvSpPr txBox="1"/>
          <p:nvPr/>
        </p:nvSpPr>
        <p:spPr>
          <a:xfrm>
            <a:off x="3302591" y="203994"/>
            <a:ext cx="4608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Update Component Diagram login/signup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FB43B2-06C6-4D03-A646-45C04D7E9684}"/>
              </a:ext>
            </a:extLst>
          </p:cNvPr>
          <p:cNvSpPr/>
          <p:nvPr/>
        </p:nvSpPr>
        <p:spPr>
          <a:xfrm>
            <a:off x="1089993" y="1306258"/>
            <a:ext cx="1731626" cy="104946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704A3B4-1254-4082-A0EF-C1BB890068C2}"/>
              </a:ext>
            </a:extLst>
          </p:cNvPr>
          <p:cNvSpPr/>
          <p:nvPr/>
        </p:nvSpPr>
        <p:spPr>
          <a:xfrm>
            <a:off x="2650434" y="4485187"/>
            <a:ext cx="1991139" cy="104946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8B3691-AF77-4F36-B6DC-9DD73318640E}"/>
              </a:ext>
            </a:extLst>
          </p:cNvPr>
          <p:cNvSpPr/>
          <p:nvPr/>
        </p:nvSpPr>
        <p:spPr>
          <a:xfrm>
            <a:off x="2650434" y="2416018"/>
            <a:ext cx="6453809" cy="1049466"/>
          </a:xfrm>
          <a:prstGeom prst="round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1872A-CF1D-4BAD-82A2-A94DB4A30A78}"/>
              </a:ext>
            </a:extLst>
          </p:cNvPr>
          <p:cNvSpPr txBox="1"/>
          <p:nvPr/>
        </p:nvSpPr>
        <p:spPr>
          <a:xfrm>
            <a:off x="2967194" y="4572995"/>
            <a:ext cx="155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&lt;signup-view&gt;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920754-A489-40EB-A0F1-4E418DAC7667}"/>
              </a:ext>
            </a:extLst>
          </p:cNvPr>
          <p:cNvSpPr txBox="1"/>
          <p:nvPr/>
        </p:nvSpPr>
        <p:spPr>
          <a:xfrm>
            <a:off x="1618669" y="1492437"/>
            <a:ext cx="959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9B6E5-3BD0-4498-8C3A-AAAF28F0CA44}"/>
              </a:ext>
            </a:extLst>
          </p:cNvPr>
          <p:cNvSpPr txBox="1"/>
          <p:nvPr/>
        </p:nvSpPr>
        <p:spPr>
          <a:xfrm>
            <a:off x="4995240" y="2771474"/>
            <a:ext cx="1551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3A6E935-8787-4709-9BE8-0F38B7127CA6}"/>
              </a:ext>
            </a:extLst>
          </p:cNvPr>
          <p:cNvSpPr/>
          <p:nvPr/>
        </p:nvSpPr>
        <p:spPr>
          <a:xfrm>
            <a:off x="7326435" y="4485187"/>
            <a:ext cx="1991139" cy="104946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6A3BB9-EB29-4161-9D8B-10530CA1C392}"/>
              </a:ext>
            </a:extLst>
          </p:cNvPr>
          <p:cNvSpPr txBox="1"/>
          <p:nvPr/>
        </p:nvSpPr>
        <p:spPr>
          <a:xfrm>
            <a:off x="7643195" y="4572995"/>
            <a:ext cx="1674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</a:t>
            </a:r>
            <a:r>
              <a:rPr lang="en-US" sz="1600" b="1" dirty="0" err="1">
                <a:solidFill>
                  <a:srgbClr val="FF0000"/>
                </a:solidFill>
              </a:rPr>
              <a:t>signin</a:t>
            </a:r>
            <a:r>
              <a:rPr lang="en-US" sz="1600" b="1" dirty="0">
                <a:solidFill>
                  <a:srgbClr val="FF0000"/>
                </a:solidFill>
              </a:rPr>
              <a:t>-view&gt;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1C804E-A4A6-4252-940C-1F0013669D0D}"/>
              </a:ext>
            </a:extLst>
          </p:cNvPr>
          <p:cNvSpPr/>
          <p:nvPr/>
        </p:nvSpPr>
        <p:spPr>
          <a:xfrm>
            <a:off x="4641573" y="1306258"/>
            <a:ext cx="1991139" cy="676910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9498AC-EEC8-426B-BEAF-2E2CAF35874F}"/>
              </a:ext>
            </a:extLst>
          </p:cNvPr>
          <p:cNvSpPr txBox="1"/>
          <p:nvPr/>
        </p:nvSpPr>
        <p:spPr>
          <a:xfrm>
            <a:off x="4793891" y="1338896"/>
            <a:ext cx="1756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&lt;sign-Up/sign-In&gt;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31BB0F-B2A6-4F8B-ABE8-BCBF5C00F04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637143" y="1983168"/>
            <a:ext cx="0" cy="4328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BBDB04-7501-489B-9836-692BBFC8358E}"/>
              </a:ext>
            </a:extLst>
          </p:cNvPr>
          <p:cNvCxnSpPr>
            <a:cxnSpLocks/>
          </p:cNvCxnSpPr>
          <p:nvPr/>
        </p:nvCxnSpPr>
        <p:spPr>
          <a:xfrm>
            <a:off x="3646003" y="3465484"/>
            <a:ext cx="0" cy="10494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D491A5-244C-41C0-958B-019FF4757264}"/>
              </a:ext>
            </a:extLst>
          </p:cNvPr>
          <p:cNvCxnSpPr>
            <a:cxnSpLocks/>
          </p:cNvCxnSpPr>
          <p:nvPr/>
        </p:nvCxnSpPr>
        <p:spPr>
          <a:xfrm>
            <a:off x="8322002" y="3452232"/>
            <a:ext cx="0" cy="10494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E4DBC0-EB10-4379-A415-1A7821FA6315}"/>
              </a:ext>
            </a:extLst>
          </p:cNvPr>
          <p:cNvSpPr txBox="1"/>
          <p:nvPr/>
        </p:nvSpPr>
        <p:spPr>
          <a:xfrm>
            <a:off x="3743092" y="4008275"/>
            <a:ext cx="995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/register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1FE835-F0B2-4C60-BB19-50B0C88E6EBA}"/>
              </a:ext>
            </a:extLst>
          </p:cNvPr>
          <p:cNvSpPr txBox="1"/>
          <p:nvPr/>
        </p:nvSpPr>
        <p:spPr>
          <a:xfrm>
            <a:off x="8375010" y="4008275"/>
            <a:ext cx="995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/login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84908DC-9E1D-4996-86F6-60DBC81E2F33}"/>
              </a:ext>
            </a:extLst>
          </p:cNvPr>
          <p:cNvSpPr/>
          <p:nvPr/>
        </p:nvSpPr>
        <p:spPr>
          <a:xfrm>
            <a:off x="2623929" y="1645013"/>
            <a:ext cx="630475" cy="32461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32F0D7-CC34-4F76-AD73-904DC24568D6}"/>
              </a:ext>
            </a:extLst>
          </p:cNvPr>
          <p:cNvSpPr txBox="1"/>
          <p:nvPr/>
        </p:nvSpPr>
        <p:spPr>
          <a:xfrm>
            <a:off x="2527428" y="1347864"/>
            <a:ext cx="995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PROVIDE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7B954E-22BD-4FB6-988D-40F7F7E8DC53}"/>
              </a:ext>
            </a:extLst>
          </p:cNvPr>
          <p:cNvSpPr txBox="1"/>
          <p:nvPr/>
        </p:nvSpPr>
        <p:spPr>
          <a:xfrm>
            <a:off x="2527428" y="1928221"/>
            <a:ext cx="903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userIfo</a:t>
            </a:r>
            <a:endParaRPr lang="en-US" sz="1600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AE59A2F-14A7-44D5-BD45-78EF5D320B05}"/>
              </a:ext>
            </a:extLst>
          </p:cNvPr>
          <p:cNvSpPr/>
          <p:nvPr/>
        </p:nvSpPr>
        <p:spPr>
          <a:xfrm>
            <a:off x="6919954" y="4847613"/>
            <a:ext cx="630475" cy="32461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7AC68C-F274-440B-A716-5CE9FC125A1F}"/>
              </a:ext>
            </a:extLst>
          </p:cNvPr>
          <p:cNvSpPr txBox="1"/>
          <p:nvPr/>
        </p:nvSpPr>
        <p:spPr>
          <a:xfrm>
            <a:off x="6794079" y="4572995"/>
            <a:ext cx="80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INJECT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0534E2-4944-4924-AC1D-BEBB45CA3F1F}"/>
              </a:ext>
            </a:extLst>
          </p:cNvPr>
          <p:cNvSpPr txBox="1"/>
          <p:nvPr/>
        </p:nvSpPr>
        <p:spPr>
          <a:xfrm>
            <a:off x="6880101" y="5108121"/>
            <a:ext cx="892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userIfo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1397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35ACBB-D1B1-4181-ACC6-524C469439A0}"/>
              </a:ext>
            </a:extLst>
          </p:cNvPr>
          <p:cNvSpPr/>
          <p:nvPr/>
        </p:nvSpPr>
        <p:spPr>
          <a:xfrm>
            <a:off x="6267451" y="398137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E1D9FF-D502-4B0A-80D5-C06C9F0292E2}"/>
              </a:ext>
            </a:extLst>
          </p:cNvPr>
          <p:cNvSpPr txBox="1"/>
          <p:nvPr/>
        </p:nvSpPr>
        <p:spPr>
          <a:xfrm>
            <a:off x="6756385" y="481724"/>
            <a:ext cx="760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224299E-2D28-4F89-B255-EFF93B22DAE6}"/>
              </a:ext>
            </a:extLst>
          </p:cNvPr>
          <p:cNvSpPr/>
          <p:nvPr/>
        </p:nvSpPr>
        <p:spPr>
          <a:xfrm>
            <a:off x="8239202" y="709656"/>
            <a:ext cx="715215" cy="26410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A29C6-1EFD-471E-A601-DA0390C59235}"/>
              </a:ext>
            </a:extLst>
          </p:cNvPr>
          <p:cNvSpPr txBox="1"/>
          <p:nvPr/>
        </p:nvSpPr>
        <p:spPr>
          <a:xfrm>
            <a:off x="8156061" y="391086"/>
            <a:ext cx="112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PROVIDE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1962D6-56E3-4446-A15C-816A113AFAB3}"/>
              </a:ext>
            </a:extLst>
          </p:cNvPr>
          <p:cNvSpPr txBox="1"/>
          <p:nvPr/>
        </p:nvSpPr>
        <p:spPr>
          <a:xfrm>
            <a:off x="8172770" y="890514"/>
            <a:ext cx="1025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userInfo</a:t>
            </a:r>
            <a:endParaRPr lang="en-US" sz="1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F1067E-6432-494C-A9F6-A0356A32135E}"/>
              </a:ext>
            </a:extLst>
          </p:cNvPr>
          <p:cNvCxnSpPr/>
          <p:nvPr/>
        </p:nvCxnSpPr>
        <p:spPr>
          <a:xfrm>
            <a:off x="592455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FD9AC3D-0A3B-43FF-AA27-C1EF417F960A}"/>
              </a:ext>
            </a:extLst>
          </p:cNvPr>
          <p:cNvSpPr txBox="1"/>
          <p:nvPr/>
        </p:nvSpPr>
        <p:spPr>
          <a:xfrm>
            <a:off x="6632444" y="734588"/>
            <a:ext cx="10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userInfo</a:t>
            </a:r>
            <a:r>
              <a:rPr lang="en-US" sz="1600" dirty="0"/>
              <a:t>{}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356C56-401C-4550-809F-81C9647AFAD7}"/>
              </a:ext>
            </a:extLst>
          </p:cNvPr>
          <p:cNvSpPr/>
          <p:nvPr/>
        </p:nvSpPr>
        <p:spPr>
          <a:xfrm>
            <a:off x="9667586" y="2335327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DE379E-D876-4DBB-A7D9-848AF669CA2E}"/>
              </a:ext>
            </a:extLst>
          </p:cNvPr>
          <p:cNvSpPr txBox="1"/>
          <p:nvPr/>
        </p:nvSpPr>
        <p:spPr>
          <a:xfrm>
            <a:off x="10204201" y="2335327"/>
            <a:ext cx="10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&lt;login&gt;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6E6B75-A66D-4365-B8F4-8B6AD9537DBF}"/>
              </a:ext>
            </a:extLst>
          </p:cNvPr>
          <p:cNvSpPr txBox="1"/>
          <p:nvPr/>
        </p:nvSpPr>
        <p:spPr>
          <a:xfrm>
            <a:off x="10204201" y="2690758"/>
            <a:ext cx="10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userInfo</a:t>
            </a:r>
            <a:r>
              <a:rPr lang="en-US" sz="1600" dirty="0"/>
              <a:t>{}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67D2F5-AD27-44C4-A747-5A26CCED5343}"/>
              </a:ext>
            </a:extLst>
          </p:cNvPr>
          <p:cNvSpPr txBox="1"/>
          <p:nvPr/>
        </p:nvSpPr>
        <p:spPr>
          <a:xfrm>
            <a:off x="8826176" y="2809681"/>
            <a:ext cx="10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userInfo</a:t>
            </a:r>
            <a:r>
              <a:rPr lang="en-US" sz="1600" dirty="0"/>
              <a:t>{}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0D302FF-C607-4915-AAA6-6CE85FD59BA9}"/>
              </a:ext>
            </a:extLst>
          </p:cNvPr>
          <p:cNvSpPr/>
          <p:nvPr/>
        </p:nvSpPr>
        <p:spPr>
          <a:xfrm>
            <a:off x="8943182" y="2595930"/>
            <a:ext cx="715215" cy="26410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842F55-9100-47E6-99B1-F76342230B42}"/>
              </a:ext>
            </a:extLst>
          </p:cNvPr>
          <p:cNvSpPr txBox="1"/>
          <p:nvPr/>
        </p:nvSpPr>
        <p:spPr>
          <a:xfrm>
            <a:off x="8933993" y="2279940"/>
            <a:ext cx="917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INJECT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238D02-109C-40B7-85AC-43EFB2661CAA}"/>
              </a:ext>
            </a:extLst>
          </p:cNvPr>
          <p:cNvSpPr txBox="1"/>
          <p:nvPr/>
        </p:nvSpPr>
        <p:spPr>
          <a:xfrm>
            <a:off x="6360868" y="1522911"/>
            <a:ext cx="4383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 </a:t>
            </a:r>
            <a:r>
              <a:rPr lang="en-US" sz="1600" dirty="0">
                <a:solidFill>
                  <a:srgbClr val="FF0000"/>
                </a:solidFill>
              </a:rPr>
              <a:t>app  </a:t>
            </a:r>
            <a:r>
              <a:rPr lang="en-US" sz="1600" dirty="0"/>
              <a:t>provides user information to anymore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7BA7CA2-B310-42DF-A1B1-E4F1470A1424}"/>
              </a:ext>
            </a:extLst>
          </p:cNvPr>
          <p:cNvSpPr/>
          <p:nvPr/>
        </p:nvSpPr>
        <p:spPr>
          <a:xfrm>
            <a:off x="6267451" y="4533637"/>
            <a:ext cx="2645466" cy="684786"/>
          </a:xfrm>
          <a:prstGeom prst="round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E6B44E-2FCA-438C-82F7-D8FF7B4B246B}"/>
              </a:ext>
            </a:extLst>
          </p:cNvPr>
          <p:cNvSpPr txBox="1"/>
          <p:nvPr/>
        </p:nvSpPr>
        <p:spPr>
          <a:xfrm>
            <a:off x="6972534" y="4714890"/>
            <a:ext cx="1427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43F800-F34D-4076-8E7F-C68C8AA6F0EF}"/>
              </a:ext>
            </a:extLst>
          </p:cNvPr>
          <p:cNvSpPr txBox="1"/>
          <p:nvPr/>
        </p:nvSpPr>
        <p:spPr>
          <a:xfrm>
            <a:off x="6385049" y="5509867"/>
            <a:ext cx="2911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 Vue JS built-in component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71218D4-50C0-4F67-B38C-5D5949AFC1CB}"/>
              </a:ext>
            </a:extLst>
          </p:cNvPr>
          <p:cNvSpPr/>
          <p:nvPr/>
        </p:nvSpPr>
        <p:spPr>
          <a:xfrm>
            <a:off x="1199332" y="481724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1AFAB7-3BED-4AB6-9756-303D0A55C42D}"/>
              </a:ext>
            </a:extLst>
          </p:cNvPr>
          <p:cNvSpPr txBox="1"/>
          <p:nvPr/>
        </p:nvSpPr>
        <p:spPr>
          <a:xfrm>
            <a:off x="1688266" y="565311"/>
            <a:ext cx="760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8AADE0-BBC0-48B2-BF05-58BDFFC3B0FC}"/>
              </a:ext>
            </a:extLst>
          </p:cNvPr>
          <p:cNvSpPr txBox="1"/>
          <p:nvPr/>
        </p:nvSpPr>
        <p:spPr>
          <a:xfrm>
            <a:off x="1688266" y="834007"/>
            <a:ext cx="10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userInfo</a:t>
            </a:r>
            <a:r>
              <a:rPr lang="en-US" sz="1600" dirty="0"/>
              <a:t>{}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4F45A5-B171-482E-ACD5-8FD936F9F55D}"/>
              </a:ext>
            </a:extLst>
          </p:cNvPr>
          <p:cNvSpPr txBox="1"/>
          <p:nvPr/>
        </p:nvSpPr>
        <p:spPr>
          <a:xfrm>
            <a:off x="521866" y="1527709"/>
            <a:ext cx="4383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 A component with a list of user sing-up as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8013E9-4EFA-46A6-8A66-13FF8B9AC62C}"/>
              </a:ext>
            </a:extLst>
          </p:cNvPr>
          <p:cNvSpPr txBox="1"/>
          <p:nvPr/>
        </p:nvSpPr>
        <p:spPr>
          <a:xfrm>
            <a:off x="7659776" y="3339422"/>
            <a:ext cx="4383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 </a:t>
            </a:r>
            <a:r>
              <a:rPr lang="en-US" sz="1600" dirty="0">
                <a:solidFill>
                  <a:srgbClr val="FF0000"/>
                </a:solidFill>
              </a:rPr>
              <a:t>login </a:t>
            </a:r>
            <a:r>
              <a:rPr lang="en-US" sz="1600" dirty="0"/>
              <a:t>gets user information from a provider</a:t>
            </a:r>
          </a:p>
        </p:txBody>
      </p:sp>
    </p:spTree>
    <p:extLst>
      <p:ext uri="{BB962C8B-B14F-4D97-AF65-F5344CB8AC3E}">
        <p14:creationId xmlns:p14="http://schemas.microsoft.com/office/powerpoint/2010/main" val="742505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88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Phally Chun</cp:lastModifiedBy>
  <cp:revision>6</cp:revision>
  <dcterms:created xsi:type="dcterms:W3CDTF">2021-11-24T17:28:46Z</dcterms:created>
  <dcterms:modified xsi:type="dcterms:W3CDTF">2021-11-27T04:51:35Z</dcterms:modified>
</cp:coreProperties>
</file>