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0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8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3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9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4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2592" y="3669642"/>
            <a:ext cx="808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COMPONENT DIAGRAMM TEMPLATE</a:t>
            </a: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00" y="135188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2939" y="135188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8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670088-AA69-4C6B-B219-F0337C4F14C7}"/>
              </a:ext>
            </a:extLst>
          </p:cNvPr>
          <p:cNvSpPr txBox="1"/>
          <p:nvPr/>
        </p:nvSpPr>
        <p:spPr>
          <a:xfrm>
            <a:off x="3302591" y="203994"/>
            <a:ext cx="4608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Update Component Diagram Menu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5FB43B2-06C6-4D03-A646-45C04D7E9684}"/>
              </a:ext>
            </a:extLst>
          </p:cNvPr>
          <p:cNvSpPr/>
          <p:nvPr/>
        </p:nvSpPr>
        <p:spPr>
          <a:xfrm>
            <a:off x="1089993" y="1001460"/>
            <a:ext cx="1731626" cy="104946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704A3B4-1254-4082-A0EF-C1BB890068C2}"/>
              </a:ext>
            </a:extLst>
          </p:cNvPr>
          <p:cNvSpPr/>
          <p:nvPr/>
        </p:nvSpPr>
        <p:spPr>
          <a:xfrm>
            <a:off x="1603512" y="4087622"/>
            <a:ext cx="1991139" cy="76491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E8B3691-AF77-4F36-B6DC-9DD73318640E}"/>
              </a:ext>
            </a:extLst>
          </p:cNvPr>
          <p:cNvSpPr/>
          <p:nvPr/>
        </p:nvSpPr>
        <p:spPr>
          <a:xfrm>
            <a:off x="2650434" y="2429271"/>
            <a:ext cx="6453809" cy="1049466"/>
          </a:xfrm>
          <a:prstGeom prst="round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D1872A-CF1D-4BAD-82A2-A94DB4A30A78}"/>
              </a:ext>
            </a:extLst>
          </p:cNvPr>
          <p:cNvSpPr txBox="1"/>
          <p:nvPr/>
        </p:nvSpPr>
        <p:spPr>
          <a:xfrm>
            <a:off x="1603512" y="4175430"/>
            <a:ext cx="1868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&lt;my-event-view&gt;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920754-A489-40EB-A0F1-4E418DAC7667}"/>
              </a:ext>
            </a:extLst>
          </p:cNvPr>
          <p:cNvSpPr txBox="1"/>
          <p:nvPr/>
        </p:nvSpPr>
        <p:spPr>
          <a:xfrm>
            <a:off x="1618669" y="1187639"/>
            <a:ext cx="959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A9B6E5-3BD0-4498-8C3A-AAAF28F0CA44}"/>
              </a:ext>
            </a:extLst>
          </p:cNvPr>
          <p:cNvSpPr txBox="1"/>
          <p:nvPr/>
        </p:nvSpPr>
        <p:spPr>
          <a:xfrm>
            <a:off x="4995240" y="2784727"/>
            <a:ext cx="1551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&lt;router-view&gt;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3A6E935-8787-4709-9BE8-0F38B7127CA6}"/>
              </a:ext>
            </a:extLst>
          </p:cNvPr>
          <p:cNvSpPr/>
          <p:nvPr/>
        </p:nvSpPr>
        <p:spPr>
          <a:xfrm>
            <a:off x="8042052" y="4034617"/>
            <a:ext cx="1991139" cy="73266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6A3BB9-EB29-4161-9D8B-10530CA1C392}"/>
              </a:ext>
            </a:extLst>
          </p:cNvPr>
          <p:cNvSpPr txBox="1"/>
          <p:nvPr/>
        </p:nvSpPr>
        <p:spPr>
          <a:xfrm>
            <a:off x="8358812" y="4122425"/>
            <a:ext cx="1674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&lt;category-view&gt;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A1C804E-A4A6-4252-940C-1F0013669D0D}"/>
              </a:ext>
            </a:extLst>
          </p:cNvPr>
          <p:cNvSpPr/>
          <p:nvPr/>
        </p:nvSpPr>
        <p:spPr>
          <a:xfrm>
            <a:off x="4641573" y="1001460"/>
            <a:ext cx="1991139" cy="676910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9498AC-EEC8-426B-BEAF-2E2CAF35874F}"/>
              </a:ext>
            </a:extLst>
          </p:cNvPr>
          <p:cNvSpPr txBox="1"/>
          <p:nvPr/>
        </p:nvSpPr>
        <p:spPr>
          <a:xfrm>
            <a:off x="4793891" y="1034098"/>
            <a:ext cx="1756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&lt;Navigation&gt;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731BB0F-B2A6-4F8B-ABE8-BCBF5C00F04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637143" y="1678370"/>
            <a:ext cx="0" cy="75090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BBDB04-7501-489B-9836-692BBFC8358E}"/>
              </a:ext>
            </a:extLst>
          </p:cNvPr>
          <p:cNvCxnSpPr>
            <a:cxnSpLocks/>
          </p:cNvCxnSpPr>
          <p:nvPr/>
        </p:nvCxnSpPr>
        <p:spPr>
          <a:xfrm>
            <a:off x="2671320" y="3429000"/>
            <a:ext cx="0" cy="66227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D491A5-244C-41C0-958B-019FF4757264}"/>
              </a:ext>
            </a:extLst>
          </p:cNvPr>
          <p:cNvCxnSpPr>
            <a:cxnSpLocks/>
          </p:cNvCxnSpPr>
          <p:nvPr/>
        </p:nvCxnSpPr>
        <p:spPr>
          <a:xfrm>
            <a:off x="9090628" y="3429000"/>
            <a:ext cx="0" cy="5599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AE4DBC0-EB10-4379-A415-1A7821FA6315}"/>
              </a:ext>
            </a:extLst>
          </p:cNvPr>
          <p:cNvSpPr txBox="1"/>
          <p:nvPr/>
        </p:nvSpPr>
        <p:spPr>
          <a:xfrm>
            <a:off x="2623929" y="3490580"/>
            <a:ext cx="1344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/my-event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1FE835-F0B2-4C60-BB19-50B0C88E6EBA}"/>
              </a:ext>
            </a:extLst>
          </p:cNvPr>
          <p:cNvSpPr txBox="1"/>
          <p:nvPr/>
        </p:nvSpPr>
        <p:spPr>
          <a:xfrm>
            <a:off x="9022896" y="3429000"/>
            <a:ext cx="995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/category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84908DC-9E1D-4996-86F6-60DBC81E2F33}"/>
              </a:ext>
            </a:extLst>
          </p:cNvPr>
          <p:cNvSpPr/>
          <p:nvPr/>
        </p:nvSpPr>
        <p:spPr>
          <a:xfrm>
            <a:off x="2623929" y="1340215"/>
            <a:ext cx="630475" cy="32461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32F0D7-CC34-4F76-AD73-904DC24568D6}"/>
              </a:ext>
            </a:extLst>
          </p:cNvPr>
          <p:cNvSpPr txBox="1"/>
          <p:nvPr/>
        </p:nvSpPr>
        <p:spPr>
          <a:xfrm>
            <a:off x="2527428" y="1043066"/>
            <a:ext cx="995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PROVIDE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7B954E-22BD-4FB6-988D-40F7F7E8DC53}"/>
              </a:ext>
            </a:extLst>
          </p:cNvPr>
          <p:cNvSpPr txBox="1"/>
          <p:nvPr/>
        </p:nvSpPr>
        <p:spPr>
          <a:xfrm>
            <a:off x="2527428" y="1623423"/>
            <a:ext cx="2114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my-event-info</a:t>
            </a:r>
          </a:p>
          <a:p>
            <a:r>
              <a:rPr lang="en-US" sz="1600" dirty="0"/>
              <a:t>category-info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2AE59A2F-14A7-44D5-BD45-78EF5D320B05}"/>
              </a:ext>
            </a:extLst>
          </p:cNvPr>
          <p:cNvSpPr/>
          <p:nvPr/>
        </p:nvSpPr>
        <p:spPr>
          <a:xfrm>
            <a:off x="7450043" y="4238015"/>
            <a:ext cx="630475" cy="32461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7AC68C-F274-440B-A716-5CE9FC125A1F}"/>
              </a:ext>
            </a:extLst>
          </p:cNvPr>
          <p:cNvSpPr txBox="1"/>
          <p:nvPr/>
        </p:nvSpPr>
        <p:spPr>
          <a:xfrm>
            <a:off x="7416932" y="3989899"/>
            <a:ext cx="802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INJECT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0534E2-4944-4924-AC1D-BEBB45CA3F1F}"/>
              </a:ext>
            </a:extLst>
          </p:cNvPr>
          <p:cNvSpPr txBox="1"/>
          <p:nvPr/>
        </p:nvSpPr>
        <p:spPr>
          <a:xfrm>
            <a:off x="7057269" y="4498523"/>
            <a:ext cx="1301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category-info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B84FA29-FF96-4EE1-AF8F-222208D5DDF5}"/>
              </a:ext>
            </a:extLst>
          </p:cNvPr>
          <p:cNvCxnSpPr>
            <a:cxnSpLocks/>
          </p:cNvCxnSpPr>
          <p:nvPr/>
        </p:nvCxnSpPr>
        <p:spPr>
          <a:xfrm>
            <a:off x="5829298" y="3490580"/>
            <a:ext cx="0" cy="49832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7B0DC2B-D23A-4361-B38E-14631AE6EB1D}"/>
              </a:ext>
            </a:extLst>
          </p:cNvPr>
          <p:cNvSpPr txBox="1"/>
          <p:nvPr/>
        </p:nvSpPr>
        <p:spPr>
          <a:xfrm>
            <a:off x="5833582" y="3478737"/>
            <a:ext cx="1344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/find-event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5B54263-18CB-435D-8E80-4BFF073ADA8A}"/>
              </a:ext>
            </a:extLst>
          </p:cNvPr>
          <p:cNvSpPr/>
          <p:nvPr/>
        </p:nvSpPr>
        <p:spPr>
          <a:xfrm>
            <a:off x="5008511" y="4003470"/>
            <a:ext cx="1991139" cy="833607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646F8B-73F6-498E-A82B-B6356B5812B9}"/>
              </a:ext>
            </a:extLst>
          </p:cNvPr>
          <p:cNvSpPr txBox="1"/>
          <p:nvPr/>
        </p:nvSpPr>
        <p:spPr>
          <a:xfrm>
            <a:off x="5059703" y="4091278"/>
            <a:ext cx="1817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&lt;find-event-view&gt;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9D5FEAD1-EB9B-434D-B245-B28B90BA3AE9}"/>
              </a:ext>
            </a:extLst>
          </p:cNvPr>
          <p:cNvSpPr/>
          <p:nvPr/>
        </p:nvSpPr>
        <p:spPr>
          <a:xfrm>
            <a:off x="749670" y="4382756"/>
            <a:ext cx="630475" cy="32461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C888E8-1657-448E-8120-94A9AB1D5C77}"/>
              </a:ext>
            </a:extLst>
          </p:cNvPr>
          <p:cNvSpPr txBox="1"/>
          <p:nvPr/>
        </p:nvSpPr>
        <p:spPr>
          <a:xfrm>
            <a:off x="716559" y="4134640"/>
            <a:ext cx="802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INJECT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1BE46A-106D-4160-B4A1-807E94F0E178}"/>
              </a:ext>
            </a:extLst>
          </p:cNvPr>
          <p:cNvSpPr txBox="1"/>
          <p:nvPr/>
        </p:nvSpPr>
        <p:spPr>
          <a:xfrm>
            <a:off x="189652" y="4643264"/>
            <a:ext cx="1412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my-event-info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227526-713C-42C9-9A6D-A3F0FB1F3380}"/>
              </a:ext>
            </a:extLst>
          </p:cNvPr>
          <p:cNvSpPr txBox="1"/>
          <p:nvPr/>
        </p:nvSpPr>
        <p:spPr>
          <a:xfrm>
            <a:off x="3753401" y="4513984"/>
            <a:ext cx="1412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my-event-info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C00585FD-A34E-4276-AD00-808E991F8C40}"/>
              </a:ext>
            </a:extLst>
          </p:cNvPr>
          <p:cNvSpPr/>
          <p:nvPr/>
        </p:nvSpPr>
        <p:spPr>
          <a:xfrm>
            <a:off x="4181270" y="4251586"/>
            <a:ext cx="630475" cy="32461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4EB37A-7B1B-4B3E-97B7-97CFC8715533}"/>
              </a:ext>
            </a:extLst>
          </p:cNvPr>
          <p:cNvSpPr txBox="1"/>
          <p:nvPr/>
        </p:nvSpPr>
        <p:spPr>
          <a:xfrm>
            <a:off x="4148159" y="4003470"/>
            <a:ext cx="802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INJECT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1F53F84-8A41-4D3E-B433-6C24CC812143}"/>
              </a:ext>
            </a:extLst>
          </p:cNvPr>
          <p:cNvSpPr txBox="1"/>
          <p:nvPr/>
        </p:nvSpPr>
        <p:spPr>
          <a:xfrm>
            <a:off x="5607069" y="1678370"/>
            <a:ext cx="1412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Change path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405FE61-F9F4-41CE-80AE-0AE48558D059}"/>
              </a:ext>
            </a:extLst>
          </p:cNvPr>
          <p:cNvSpPr/>
          <p:nvPr/>
        </p:nvSpPr>
        <p:spPr>
          <a:xfrm>
            <a:off x="1603512" y="5557849"/>
            <a:ext cx="1991139" cy="76491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CF152C4-9500-4747-AA56-F853D3E5528F}"/>
              </a:ext>
            </a:extLst>
          </p:cNvPr>
          <p:cNvSpPr txBox="1"/>
          <p:nvPr/>
        </p:nvSpPr>
        <p:spPr>
          <a:xfrm>
            <a:off x="1603512" y="5645657"/>
            <a:ext cx="1868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&lt;my-event-card&gt;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E127CB0-3B05-4677-B389-B76C609C43D8}"/>
              </a:ext>
            </a:extLst>
          </p:cNvPr>
          <p:cNvSpPr/>
          <p:nvPr/>
        </p:nvSpPr>
        <p:spPr>
          <a:xfrm>
            <a:off x="4970135" y="5531360"/>
            <a:ext cx="1991139" cy="76491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49838B-26B9-4B27-8D63-3ED59EBA683B}"/>
              </a:ext>
            </a:extLst>
          </p:cNvPr>
          <p:cNvSpPr txBox="1"/>
          <p:nvPr/>
        </p:nvSpPr>
        <p:spPr>
          <a:xfrm>
            <a:off x="4970135" y="5619168"/>
            <a:ext cx="1868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&lt;find-event-card&gt;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CB464FEA-DDEE-4C33-86CB-BB000426AC41}"/>
              </a:ext>
            </a:extLst>
          </p:cNvPr>
          <p:cNvSpPr/>
          <p:nvPr/>
        </p:nvSpPr>
        <p:spPr>
          <a:xfrm>
            <a:off x="8055304" y="5494606"/>
            <a:ext cx="1991139" cy="76491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5918E8E-D16F-440E-BCB3-8CE1846D7482}"/>
              </a:ext>
            </a:extLst>
          </p:cNvPr>
          <p:cNvSpPr txBox="1"/>
          <p:nvPr/>
        </p:nvSpPr>
        <p:spPr>
          <a:xfrm>
            <a:off x="8055304" y="5582414"/>
            <a:ext cx="1868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&lt;category-card&gt;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E8E6CA9-5F59-4D43-BC56-4F2D66DF8405}"/>
              </a:ext>
            </a:extLst>
          </p:cNvPr>
          <p:cNvCxnSpPr>
            <a:cxnSpLocks/>
          </p:cNvCxnSpPr>
          <p:nvPr/>
        </p:nvCxnSpPr>
        <p:spPr>
          <a:xfrm>
            <a:off x="2521809" y="4832328"/>
            <a:ext cx="0" cy="66227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2244796-3946-4FE9-9782-6E13CCB1526B}"/>
              </a:ext>
            </a:extLst>
          </p:cNvPr>
          <p:cNvCxnSpPr>
            <a:cxnSpLocks/>
          </p:cNvCxnSpPr>
          <p:nvPr/>
        </p:nvCxnSpPr>
        <p:spPr>
          <a:xfrm>
            <a:off x="6086644" y="4852538"/>
            <a:ext cx="0" cy="66227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7F378FA-4EC0-4AFE-A7DB-787C4D6D90D2}"/>
              </a:ext>
            </a:extLst>
          </p:cNvPr>
          <p:cNvCxnSpPr>
            <a:cxnSpLocks/>
          </p:cNvCxnSpPr>
          <p:nvPr/>
        </p:nvCxnSpPr>
        <p:spPr>
          <a:xfrm>
            <a:off x="9161148" y="4832328"/>
            <a:ext cx="0" cy="66227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C32E8F7-2FB3-421C-9D2D-D3674C1FCCA5}"/>
              </a:ext>
            </a:extLst>
          </p:cNvPr>
          <p:cNvSpPr txBox="1"/>
          <p:nvPr/>
        </p:nvSpPr>
        <p:spPr>
          <a:xfrm>
            <a:off x="1660238" y="5111026"/>
            <a:ext cx="802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PROPS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5B3A40B-A802-4729-AE12-9BAC9C9F15B9}"/>
              </a:ext>
            </a:extLst>
          </p:cNvPr>
          <p:cNvSpPr txBox="1"/>
          <p:nvPr/>
        </p:nvSpPr>
        <p:spPr>
          <a:xfrm>
            <a:off x="2578221" y="5095637"/>
            <a:ext cx="158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my-event-info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31E349-472A-4EEC-B51E-A6C06870D772}"/>
              </a:ext>
            </a:extLst>
          </p:cNvPr>
          <p:cNvSpPr txBox="1"/>
          <p:nvPr/>
        </p:nvSpPr>
        <p:spPr>
          <a:xfrm>
            <a:off x="5302624" y="5072173"/>
            <a:ext cx="802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PROPS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51750F7-6AEB-4C7A-90FD-DAD94E51CD54}"/>
              </a:ext>
            </a:extLst>
          </p:cNvPr>
          <p:cNvSpPr txBox="1"/>
          <p:nvPr/>
        </p:nvSpPr>
        <p:spPr>
          <a:xfrm>
            <a:off x="6060420" y="5056784"/>
            <a:ext cx="158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my-event-info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B648C89-02F1-495E-9603-4CEBF3F9E1D8}"/>
              </a:ext>
            </a:extLst>
          </p:cNvPr>
          <p:cNvSpPr txBox="1"/>
          <p:nvPr/>
        </p:nvSpPr>
        <p:spPr>
          <a:xfrm>
            <a:off x="8403352" y="5056695"/>
            <a:ext cx="802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PROPS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116CA8-B8E2-407E-B37F-4CEFF51D4CDC}"/>
              </a:ext>
            </a:extLst>
          </p:cNvPr>
          <p:cNvSpPr txBox="1"/>
          <p:nvPr/>
        </p:nvSpPr>
        <p:spPr>
          <a:xfrm>
            <a:off x="9161148" y="5041306"/>
            <a:ext cx="158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category-info</a:t>
            </a:r>
          </a:p>
        </p:txBody>
      </p:sp>
    </p:spTree>
    <p:extLst>
      <p:ext uri="{BB962C8B-B14F-4D97-AF65-F5344CB8AC3E}">
        <p14:creationId xmlns:p14="http://schemas.microsoft.com/office/powerpoint/2010/main" val="3554060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935ACBB-D1B1-4181-ACC6-524C469439A0}"/>
              </a:ext>
            </a:extLst>
          </p:cNvPr>
          <p:cNvSpPr/>
          <p:nvPr/>
        </p:nvSpPr>
        <p:spPr>
          <a:xfrm>
            <a:off x="6267451" y="398137"/>
            <a:ext cx="1964366" cy="85384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E1D9FF-D502-4B0A-80D5-C06C9F0292E2}"/>
              </a:ext>
            </a:extLst>
          </p:cNvPr>
          <p:cNvSpPr txBox="1"/>
          <p:nvPr/>
        </p:nvSpPr>
        <p:spPr>
          <a:xfrm>
            <a:off x="6756385" y="481724"/>
            <a:ext cx="760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224299E-2D28-4F89-B255-EFF93B22DAE6}"/>
              </a:ext>
            </a:extLst>
          </p:cNvPr>
          <p:cNvSpPr/>
          <p:nvPr/>
        </p:nvSpPr>
        <p:spPr>
          <a:xfrm>
            <a:off x="8239202" y="709656"/>
            <a:ext cx="715215" cy="26410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3A29C6-1EFD-471E-A601-DA0390C59235}"/>
              </a:ext>
            </a:extLst>
          </p:cNvPr>
          <p:cNvSpPr txBox="1"/>
          <p:nvPr/>
        </p:nvSpPr>
        <p:spPr>
          <a:xfrm>
            <a:off x="8156061" y="391086"/>
            <a:ext cx="1129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PROVIDE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F1067E-6432-494C-A9F6-A0356A32135E}"/>
              </a:ext>
            </a:extLst>
          </p:cNvPr>
          <p:cNvCxnSpPr/>
          <p:nvPr/>
        </p:nvCxnSpPr>
        <p:spPr>
          <a:xfrm>
            <a:off x="543421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B356C56-401C-4550-809F-81C9647AFAD7}"/>
              </a:ext>
            </a:extLst>
          </p:cNvPr>
          <p:cNvSpPr/>
          <p:nvPr/>
        </p:nvSpPr>
        <p:spPr>
          <a:xfrm>
            <a:off x="9787773" y="2063866"/>
            <a:ext cx="1964366" cy="85384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DE379E-D876-4DBB-A7D9-848AF669CA2E}"/>
              </a:ext>
            </a:extLst>
          </p:cNvPr>
          <p:cNvSpPr txBox="1"/>
          <p:nvPr/>
        </p:nvSpPr>
        <p:spPr>
          <a:xfrm>
            <a:off x="9895590" y="2063866"/>
            <a:ext cx="1774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&lt;my-event-view&gt;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0D302FF-C607-4915-AAA6-6CE85FD59BA9}"/>
              </a:ext>
            </a:extLst>
          </p:cNvPr>
          <p:cNvSpPr/>
          <p:nvPr/>
        </p:nvSpPr>
        <p:spPr>
          <a:xfrm>
            <a:off x="9063369" y="2324469"/>
            <a:ext cx="715215" cy="26410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842F55-9100-47E6-99B1-F76342230B42}"/>
              </a:ext>
            </a:extLst>
          </p:cNvPr>
          <p:cNvSpPr txBox="1"/>
          <p:nvPr/>
        </p:nvSpPr>
        <p:spPr>
          <a:xfrm>
            <a:off x="9054180" y="2008479"/>
            <a:ext cx="917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INJECT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238D02-109C-40B7-85AC-43EFB2661CAA}"/>
              </a:ext>
            </a:extLst>
          </p:cNvPr>
          <p:cNvSpPr txBox="1"/>
          <p:nvPr/>
        </p:nvSpPr>
        <p:spPr>
          <a:xfrm>
            <a:off x="6352509" y="1335570"/>
            <a:ext cx="4383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// </a:t>
            </a:r>
            <a:r>
              <a:rPr lang="en-US" sz="1600" dirty="0">
                <a:solidFill>
                  <a:srgbClr val="FF0000"/>
                </a:solidFill>
              </a:rPr>
              <a:t>app  </a:t>
            </a:r>
            <a:r>
              <a:rPr lang="en-US" sz="1600" dirty="0"/>
              <a:t>provides my-event information to anymore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7BA7CA2-B310-42DF-A1B1-E4F1470A1424}"/>
              </a:ext>
            </a:extLst>
          </p:cNvPr>
          <p:cNvSpPr/>
          <p:nvPr/>
        </p:nvSpPr>
        <p:spPr>
          <a:xfrm>
            <a:off x="5917415" y="4111137"/>
            <a:ext cx="2645466" cy="684786"/>
          </a:xfrm>
          <a:prstGeom prst="round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E6B44E-2FCA-438C-82F7-D8FF7B4B246B}"/>
              </a:ext>
            </a:extLst>
          </p:cNvPr>
          <p:cNvSpPr txBox="1"/>
          <p:nvPr/>
        </p:nvSpPr>
        <p:spPr>
          <a:xfrm>
            <a:off x="6622498" y="4292390"/>
            <a:ext cx="1427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&lt;router-view&gt;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43F800-F34D-4076-8E7F-C68C8AA6F0EF}"/>
              </a:ext>
            </a:extLst>
          </p:cNvPr>
          <p:cNvSpPr txBox="1"/>
          <p:nvPr/>
        </p:nvSpPr>
        <p:spPr>
          <a:xfrm>
            <a:off x="6035013" y="5087367"/>
            <a:ext cx="2911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// Vue JS built-in component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71218D4-50C0-4F67-B38C-5D5949AFC1CB}"/>
              </a:ext>
            </a:extLst>
          </p:cNvPr>
          <p:cNvSpPr/>
          <p:nvPr/>
        </p:nvSpPr>
        <p:spPr>
          <a:xfrm>
            <a:off x="1199332" y="481724"/>
            <a:ext cx="1964366" cy="85384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1AFAB7-3BED-4AB6-9756-303D0A55C42D}"/>
              </a:ext>
            </a:extLst>
          </p:cNvPr>
          <p:cNvSpPr txBox="1"/>
          <p:nvPr/>
        </p:nvSpPr>
        <p:spPr>
          <a:xfrm>
            <a:off x="1688266" y="565311"/>
            <a:ext cx="760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8AADE0-BBC0-48B2-BF05-58BDFFC3B0FC}"/>
              </a:ext>
            </a:extLst>
          </p:cNvPr>
          <p:cNvSpPr txBox="1"/>
          <p:nvPr/>
        </p:nvSpPr>
        <p:spPr>
          <a:xfrm>
            <a:off x="1199332" y="834007"/>
            <a:ext cx="1903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my-event-info[]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4F45A5-B171-482E-ACD5-8FD936F9F55D}"/>
              </a:ext>
            </a:extLst>
          </p:cNvPr>
          <p:cNvSpPr txBox="1"/>
          <p:nvPr/>
        </p:nvSpPr>
        <p:spPr>
          <a:xfrm>
            <a:off x="521866" y="1527709"/>
            <a:ext cx="4606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// A component with a list of my-event information as 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8013E9-4EFA-46A6-8A66-13FF8B9AC62C}"/>
              </a:ext>
            </a:extLst>
          </p:cNvPr>
          <p:cNvSpPr txBox="1"/>
          <p:nvPr/>
        </p:nvSpPr>
        <p:spPr>
          <a:xfrm>
            <a:off x="6756385" y="3039879"/>
            <a:ext cx="5371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// </a:t>
            </a:r>
            <a:r>
              <a:rPr lang="en-US" sz="1600" dirty="0">
                <a:solidFill>
                  <a:srgbClr val="FF0000"/>
                </a:solidFill>
              </a:rPr>
              <a:t>my-event view </a:t>
            </a:r>
            <a:r>
              <a:rPr lang="en-US" sz="1600" dirty="0"/>
              <a:t>gets my-event information from a provider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5276C31-8E86-4F25-BF01-19D0240494FE}"/>
              </a:ext>
            </a:extLst>
          </p:cNvPr>
          <p:cNvSpPr/>
          <p:nvPr/>
        </p:nvSpPr>
        <p:spPr>
          <a:xfrm>
            <a:off x="98483" y="2588574"/>
            <a:ext cx="1964366" cy="85384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0D3337-9C3D-4B12-933D-3010EA6C96D1}"/>
              </a:ext>
            </a:extLst>
          </p:cNvPr>
          <p:cNvSpPr txBox="1"/>
          <p:nvPr/>
        </p:nvSpPr>
        <p:spPr>
          <a:xfrm>
            <a:off x="587417" y="2672161"/>
            <a:ext cx="760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7A0A934-5288-4DD0-A262-AE816FCDA6D6}"/>
              </a:ext>
            </a:extLst>
          </p:cNvPr>
          <p:cNvSpPr/>
          <p:nvPr/>
        </p:nvSpPr>
        <p:spPr>
          <a:xfrm>
            <a:off x="3103057" y="2612956"/>
            <a:ext cx="1964366" cy="85384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C6FE79-5BD1-4CFA-BFAF-2F4283479B16}"/>
              </a:ext>
            </a:extLst>
          </p:cNvPr>
          <p:cNvSpPr txBox="1"/>
          <p:nvPr/>
        </p:nvSpPr>
        <p:spPr>
          <a:xfrm>
            <a:off x="3041890" y="2696543"/>
            <a:ext cx="1964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&lt;my-event-card&gt;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42E4505-100E-4891-B23C-BD4D3FC30012}"/>
              </a:ext>
            </a:extLst>
          </p:cNvPr>
          <p:cNvSpPr/>
          <p:nvPr/>
        </p:nvSpPr>
        <p:spPr>
          <a:xfrm>
            <a:off x="98483" y="4606562"/>
            <a:ext cx="1964366" cy="85384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4AB65D-5AEE-42A7-AB74-69A2F3CED147}"/>
              </a:ext>
            </a:extLst>
          </p:cNvPr>
          <p:cNvSpPr txBox="1"/>
          <p:nvPr/>
        </p:nvSpPr>
        <p:spPr>
          <a:xfrm>
            <a:off x="587417" y="4690149"/>
            <a:ext cx="983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&lt;parent&gt;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4C89FD5-37CC-4CC5-9A34-C653A9A2C3A6}"/>
              </a:ext>
            </a:extLst>
          </p:cNvPr>
          <p:cNvSpPr/>
          <p:nvPr/>
        </p:nvSpPr>
        <p:spPr>
          <a:xfrm>
            <a:off x="3103057" y="4630944"/>
            <a:ext cx="1964366" cy="85384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2B2B631-B52E-4D42-B966-20EC2F2CDF78}"/>
              </a:ext>
            </a:extLst>
          </p:cNvPr>
          <p:cNvSpPr txBox="1"/>
          <p:nvPr/>
        </p:nvSpPr>
        <p:spPr>
          <a:xfrm>
            <a:off x="3103056" y="4714531"/>
            <a:ext cx="2004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&lt;my-event-form&gt;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4FA539-0218-4AE8-B200-E46D3080E272}"/>
              </a:ext>
            </a:extLst>
          </p:cNvPr>
          <p:cNvSpPr txBox="1"/>
          <p:nvPr/>
        </p:nvSpPr>
        <p:spPr>
          <a:xfrm>
            <a:off x="195712" y="2996583"/>
            <a:ext cx="1903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my-event-info[]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AFD11AF-EC40-4BF5-89F0-06C2A3F64A4E}"/>
              </a:ext>
            </a:extLst>
          </p:cNvPr>
          <p:cNvSpPr txBox="1"/>
          <p:nvPr/>
        </p:nvSpPr>
        <p:spPr>
          <a:xfrm>
            <a:off x="3224865" y="2996583"/>
            <a:ext cx="1903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my-event-info[]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92A03FA-142D-4FD9-863D-233C5CE83D91}"/>
              </a:ext>
            </a:extLst>
          </p:cNvPr>
          <p:cNvSpPr txBox="1"/>
          <p:nvPr/>
        </p:nvSpPr>
        <p:spPr>
          <a:xfrm>
            <a:off x="128803" y="4991744"/>
            <a:ext cx="1903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my-event-info[]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2B23ED-FF59-4F7C-B4C3-7817223A0445}"/>
              </a:ext>
            </a:extLst>
          </p:cNvPr>
          <p:cNvSpPr txBox="1"/>
          <p:nvPr/>
        </p:nvSpPr>
        <p:spPr>
          <a:xfrm>
            <a:off x="3177952" y="5023280"/>
            <a:ext cx="1903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my-event-info[]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4345D9D4-0456-4405-B72A-37809DF4D3F9}"/>
              </a:ext>
            </a:extLst>
          </p:cNvPr>
          <p:cNvSpPr/>
          <p:nvPr/>
        </p:nvSpPr>
        <p:spPr>
          <a:xfrm>
            <a:off x="2099437" y="2781533"/>
            <a:ext cx="804822" cy="458363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0A8692C-E733-460E-A30A-D4EF0185416D}"/>
              </a:ext>
            </a:extLst>
          </p:cNvPr>
          <p:cNvSpPr txBox="1"/>
          <p:nvPr/>
        </p:nvSpPr>
        <p:spPr>
          <a:xfrm>
            <a:off x="2034319" y="2487076"/>
            <a:ext cx="1129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PROPS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E56E51E-54C4-490B-801F-BDC8FFABA4B9}"/>
              </a:ext>
            </a:extLst>
          </p:cNvPr>
          <p:cNvSpPr txBox="1"/>
          <p:nvPr/>
        </p:nvSpPr>
        <p:spPr>
          <a:xfrm>
            <a:off x="2060625" y="3167536"/>
            <a:ext cx="102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my-event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074BAD7D-D9AB-4E80-AF23-06A919FE506A}"/>
              </a:ext>
            </a:extLst>
          </p:cNvPr>
          <p:cNvSpPr/>
          <p:nvPr/>
        </p:nvSpPr>
        <p:spPr>
          <a:xfrm>
            <a:off x="2171614" y="4845585"/>
            <a:ext cx="901122" cy="44649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ACF3EAF-F9DC-47F5-A265-9FE6E9E71913}"/>
              </a:ext>
            </a:extLst>
          </p:cNvPr>
          <p:cNvSpPr txBox="1"/>
          <p:nvPr/>
        </p:nvSpPr>
        <p:spPr>
          <a:xfrm>
            <a:off x="2269826" y="4553061"/>
            <a:ext cx="1129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EMITS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E0CC792-4CA6-4322-A1EB-49BF932741AC}"/>
              </a:ext>
            </a:extLst>
          </p:cNvPr>
          <p:cNvSpPr txBox="1"/>
          <p:nvPr/>
        </p:nvSpPr>
        <p:spPr>
          <a:xfrm>
            <a:off x="2138433" y="5184139"/>
            <a:ext cx="102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validated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C0136D8-1CC7-438A-959E-0A9CCF547541}"/>
              </a:ext>
            </a:extLst>
          </p:cNvPr>
          <p:cNvSpPr txBox="1"/>
          <p:nvPr/>
        </p:nvSpPr>
        <p:spPr>
          <a:xfrm>
            <a:off x="195712" y="5883965"/>
            <a:ext cx="4637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// </a:t>
            </a:r>
            <a:r>
              <a:rPr lang="en-US" dirty="0">
                <a:solidFill>
                  <a:srgbClr val="FF0000"/>
                </a:solidFill>
              </a:rPr>
              <a:t>form</a:t>
            </a:r>
            <a:r>
              <a:rPr lang="en-US" dirty="0"/>
              <a:t> send the event validated to </a:t>
            </a:r>
            <a:r>
              <a:rPr lang="en-US" dirty="0">
                <a:solidFill>
                  <a:srgbClr val="FF0000"/>
                </a:solidFill>
              </a:rPr>
              <a:t>parent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828876-0E88-4442-AF2E-B255465F6AD1}"/>
              </a:ext>
            </a:extLst>
          </p:cNvPr>
          <p:cNvSpPr txBox="1"/>
          <p:nvPr/>
        </p:nvSpPr>
        <p:spPr>
          <a:xfrm>
            <a:off x="6261660" y="766656"/>
            <a:ext cx="1903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my-event-info[]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B1382C8-7750-43A6-91A8-68E429923F4A}"/>
              </a:ext>
            </a:extLst>
          </p:cNvPr>
          <p:cNvSpPr txBox="1"/>
          <p:nvPr/>
        </p:nvSpPr>
        <p:spPr>
          <a:xfrm>
            <a:off x="8156061" y="886037"/>
            <a:ext cx="1903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my-event-info[]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44279C8-6E13-459F-9843-CCFFBF048DE4}"/>
              </a:ext>
            </a:extLst>
          </p:cNvPr>
          <p:cNvSpPr txBox="1"/>
          <p:nvPr/>
        </p:nvSpPr>
        <p:spPr>
          <a:xfrm>
            <a:off x="8333577" y="2541918"/>
            <a:ext cx="1903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my-event-info[]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AB94BFB-9EF6-4FD9-97FD-73ADF006740D}"/>
              </a:ext>
            </a:extLst>
          </p:cNvPr>
          <p:cNvSpPr txBox="1"/>
          <p:nvPr/>
        </p:nvSpPr>
        <p:spPr>
          <a:xfrm>
            <a:off x="9956231" y="2370415"/>
            <a:ext cx="1903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my-event-info[]</a:t>
            </a:r>
          </a:p>
        </p:txBody>
      </p:sp>
    </p:spTree>
    <p:extLst>
      <p:ext uri="{BB962C8B-B14F-4D97-AF65-F5344CB8AC3E}">
        <p14:creationId xmlns:p14="http://schemas.microsoft.com/office/powerpoint/2010/main" val="2254595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935ACBB-D1B1-4181-ACC6-524C469439A0}"/>
              </a:ext>
            </a:extLst>
          </p:cNvPr>
          <p:cNvSpPr/>
          <p:nvPr/>
        </p:nvSpPr>
        <p:spPr>
          <a:xfrm>
            <a:off x="6267451" y="398137"/>
            <a:ext cx="1964366" cy="85384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E1D9FF-D502-4B0A-80D5-C06C9F0292E2}"/>
              </a:ext>
            </a:extLst>
          </p:cNvPr>
          <p:cNvSpPr txBox="1"/>
          <p:nvPr/>
        </p:nvSpPr>
        <p:spPr>
          <a:xfrm>
            <a:off x="6756385" y="481724"/>
            <a:ext cx="760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224299E-2D28-4F89-B255-EFF93B22DAE6}"/>
              </a:ext>
            </a:extLst>
          </p:cNvPr>
          <p:cNvSpPr/>
          <p:nvPr/>
        </p:nvSpPr>
        <p:spPr>
          <a:xfrm>
            <a:off x="8239202" y="709656"/>
            <a:ext cx="715215" cy="26410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3A29C6-1EFD-471E-A601-DA0390C59235}"/>
              </a:ext>
            </a:extLst>
          </p:cNvPr>
          <p:cNvSpPr txBox="1"/>
          <p:nvPr/>
        </p:nvSpPr>
        <p:spPr>
          <a:xfrm>
            <a:off x="8156061" y="391086"/>
            <a:ext cx="1129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PROVIDE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F1067E-6432-494C-A9F6-A0356A32135E}"/>
              </a:ext>
            </a:extLst>
          </p:cNvPr>
          <p:cNvCxnSpPr/>
          <p:nvPr/>
        </p:nvCxnSpPr>
        <p:spPr>
          <a:xfrm>
            <a:off x="543421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B356C56-401C-4550-809F-81C9647AFAD7}"/>
              </a:ext>
            </a:extLst>
          </p:cNvPr>
          <p:cNvSpPr/>
          <p:nvPr/>
        </p:nvSpPr>
        <p:spPr>
          <a:xfrm>
            <a:off x="9787773" y="2063866"/>
            <a:ext cx="1964366" cy="85384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DE379E-D876-4DBB-A7D9-848AF669CA2E}"/>
              </a:ext>
            </a:extLst>
          </p:cNvPr>
          <p:cNvSpPr txBox="1"/>
          <p:nvPr/>
        </p:nvSpPr>
        <p:spPr>
          <a:xfrm>
            <a:off x="9895590" y="2063866"/>
            <a:ext cx="1774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&lt;find-event-view&gt;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0D302FF-C607-4915-AAA6-6CE85FD59BA9}"/>
              </a:ext>
            </a:extLst>
          </p:cNvPr>
          <p:cNvSpPr/>
          <p:nvPr/>
        </p:nvSpPr>
        <p:spPr>
          <a:xfrm>
            <a:off x="9063369" y="2324469"/>
            <a:ext cx="715215" cy="26410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842F55-9100-47E6-99B1-F76342230B42}"/>
              </a:ext>
            </a:extLst>
          </p:cNvPr>
          <p:cNvSpPr txBox="1"/>
          <p:nvPr/>
        </p:nvSpPr>
        <p:spPr>
          <a:xfrm>
            <a:off x="9054180" y="2008479"/>
            <a:ext cx="917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INJECT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238D02-109C-40B7-85AC-43EFB2661CAA}"/>
              </a:ext>
            </a:extLst>
          </p:cNvPr>
          <p:cNvSpPr txBox="1"/>
          <p:nvPr/>
        </p:nvSpPr>
        <p:spPr>
          <a:xfrm>
            <a:off x="6352509" y="1335570"/>
            <a:ext cx="4383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// </a:t>
            </a:r>
            <a:r>
              <a:rPr lang="en-US" sz="1600" dirty="0">
                <a:solidFill>
                  <a:srgbClr val="FF0000"/>
                </a:solidFill>
              </a:rPr>
              <a:t>app  </a:t>
            </a:r>
            <a:r>
              <a:rPr lang="en-US" sz="1600" dirty="0"/>
              <a:t>provides my-event information to anymore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7BA7CA2-B310-42DF-A1B1-E4F1470A1424}"/>
              </a:ext>
            </a:extLst>
          </p:cNvPr>
          <p:cNvSpPr/>
          <p:nvPr/>
        </p:nvSpPr>
        <p:spPr>
          <a:xfrm>
            <a:off x="5917415" y="4111137"/>
            <a:ext cx="2645466" cy="684786"/>
          </a:xfrm>
          <a:prstGeom prst="round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E6B44E-2FCA-438C-82F7-D8FF7B4B246B}"/>
              </a:ext>
            </a:extLst>
          </p:cNvPr>
          <p:cNvSpPr txBox="1"/>
          <p:nvPr/>
        </p:nvSpPr>
        <p:spPr>
          <a:xfrm>
            <a:off x="6622498" y="4292390"/>
            <a:ext cx="1427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&lt;router-view&gt;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43F800-F34D-4076-8E7F-C68C8AA6F0EF}"/>
              </a:ext>
            </a:extLst>
          </p:cNvPr>
          <p:cNvSpPr txBox="1"/>
          <p:nvPr/>
        </p:nvSpPr>
        <p:spPr>
          <a:xfrm>
            <a:off x="6035013" y="5087367"/>
            <a:ext cx="2911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// Vue JS built-in component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71218D4-50C0-4F67-B38C-5D5949AFC1CB}"/>
              </a:ext>
            </a:extLst>
          </p:cNvPr>
          <p:cNvSpPr/>
          <p:nvPr/>
        </p:nvSpPr>
        <p:spPr>
          <a:xfrm>
            <a:off x="1199332" y="481724"/>
            <a:ext cx="1964366" cy="85384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1AFAB7-3BED-4AB6-9756-303D0A55C42D}"/>
              </a:ext>
            </a:extLst>
          </p:cNvPr>
          <p:cNvSpPr txBox="1"/>
          <p:nvPr/>
        </p:nvSpPr>
        <p:spPr>
          <a:xfrm>
            <a:off x="1688266" y="565311"/>
            <a:ext cx="760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8AADE0-BBC0-48B2-BF05-58BDFFC3B0FC}"/>
              </a:ext>
            </a:extLst>
          </p:cNvPr>
          <p:cNvSpPr txBox="1"/>
          <p:nvPr/>
        </p:nvSpPr>
        <p:spPr>
          <a:xfrm>
            <a:off x="1199332" y="834007"/>
            <a:ext cx="1903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my-event-info[]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4F45A5-B171-482E-ACD5-8FD936F9F55D}"/>
              </a:ext>
            </a:extLst>
          </p:cNvPr>
          <p:cNvSpPr txBox="1"/>
          <p:nvPr/>
        </p:nvSpPr>
        <p:spPr>
          <a:xfrm>
            <a:off x="521866" y="1527709"/>
            <a:ext cx="4606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// A component with a list of my-event information as 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8013E9-4EFA-46A6-8A66-13FF8B9AC62C}"/>
              </a:ext>
            </a:extLst>
          </p:cNvPr>
          <p:cNvSpPr txBox="1"/>
          <p:nvPr/>
        </p:nvSpPr>
        <p:spPr>
          <a:xfrm>
            <a:off x="6756385" y="3039879"/>
            <a:ext cx="5371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// </a:t>
            </a:r>
            <a:r>
              <a:rPr lang="en-US" sz="1600" dirty="0">
                <a:solidFill>
                  <a:srgbClr val="FF0000"/>
                </a:solidFill>
              </a:rPr>
              <a:t>find-event view </a:t>
            </a:r>
            <a:r>
              <a:rPr lang="en-US" sz="1600" dirty="0"/>
              <a:t>gets my-event information from a provider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5276C31-8E86-4F25-BF01-19D0240494FE}"/>
              </a:ext>
            </a:extLst>
          </p:cNvPr>
          <p:cNvSpPr/>
          <p:nvPr/>
        </p:nvSpPr>
        <p:spPr>
          <a:xfrm>
            <a:off x="98483" y="2588574"/>
            <a:ext cx="1964366" cy="85384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0D3337-9C3D-4B12-933D-3010EA6C96D1}"/>
              </a:ext>
            </a:extLst>
          </p:cNvPr>
          <p:cNvSpPr txBox="1"/>
          <p:nvPr/>
        </p:nvSpPr>
        <p:spPr>
          <a:xfrm>
            <a:off x="587417" y="2672161"/>
            <a:ext cx="760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7A0A934-5288-4DD0-A262-AE816FCDA6D6}"/>
              </a:ext>
            </a:extLst>
          </p:cNvPr>
          <p:cNvSpPr/>
          <p:nvPr/>
        </p:nvSpPr>
        <p:spPr>
          <a:xfrm>
            <a:off x="3103057" y="2612956"/>
            <a:ext cx="1964366" cy="85384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C6FE79-5BD1-4CFA-BFAF-2F4283479B16}"/>
              </a:ext>
            </a:extLst>
          </p:cNvPr>
          <p:cNvSpPr txBox="1"/>
          <p:nvPr/>
        </p:nvSpPr>
        <p:spPr>
          <a:xfrm>
            <a:off x="3041890" y="2696543"/>
            <a:ext cx="1964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&lt;find-event-card&gt;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4FA539-0218-4AE8-B200-E46D3080E272}"/>
              </a:ext>
            </a:extLst>
          </p:cNvPr>
          <p:cNvSpPr txBox="1"/>
          <p:nvPr/>
        </p:nvSpPr>
        <p:spPr>
          <a:xfrm>
            <a:off x="195712" y="2996583"/>
            <a:ext cx="1903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my-event-info[]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AFD11AF-EC40-4BF5-89F0-06C2A3F64A4E}"/>
              </a:ext>
            </a:extLst>
          </p:cNvPr>
          <p:cNvSpPr txBox="1"/>
          <p:nvPr/>
        </p:nvSpPr>
        <p:spPr>
          <a:xfrm>
            <a:off x="3224865" y="2996583"/>
            <a:ext cx="1903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my-event-info[]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4345D9D4-0456-4405-B72A-37809DF4D3F9}"/>
              </a:ext>
            </a:extLst>
          </p:cNvPr>
          <p:cNvSpPr/>
          <p:nvPr/>
        </p:nvSpPr>
        <p:spPr>
          <a:xfrm>
            <a:off x="2099437" y="2781533"/>
            <a:ext cx="804822" cy="458363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0A8692C-E733-460E-A30A-D4EF0185416D}"/>
              </a:ext>
            </a:extLst>
          </p:cNvPr>
          <p:cNvSpPr txBox="1"/>
          <p:nvPr/>
        </p:nvSpPr>
        <p:spPr>
          <a:xfrm>
            <a:off x="2034319" y="2487076"/>
            <a:ext cx="1129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PROPS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E56E51E-54C4-490B-801F-BDC8FFABA4B9}"/>
              </a:ext>
            </a:extLst>
          </p:cNvPr>
          <p:cNvSpPr txBox="1"/>
          <p:nvPr/>
        </p:nvSpPr>
        <p:spPr>
          <a:xfrm>
            <a:off x="2060625" y="3167536"/>
            <a:ext cx="102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my-event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828876-0E88-4442-AF2E-B255465F6AD1}"/>
              </a:ext>
            </a:extLst>
          </p:cNvPr>
          <p:cNvSpPr txBox="1"/>
          <p:nvPr/>
        </p:nvSpPr>
        <p:spPr>
          <a:xfrm>
            <a:off x="6261660" y="766656"/>
            <a:ext cx="1903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my-event-info[]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B1382C8-7750-43A6-91A8-68E429923F4A}"/>
              </a:ext>
            </a:extLst>
          </p:cNvPr>
          <p:cNvSpPr txBox="1"/>
          <p:nvPr/>
        </p:nvSpPr>
        <p:spPr>
          <a:xfrm>
            <a:off x="8156061" y="886037"/>
            <a:ext cx="1903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my-event-info[]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44279C8-6E13-459F-9843-CCFFBF048DE4}"/>
              </a:ext>
            </a:extLst>
          </p:cNvPr>
          <p:cNvSpPr txBox="1"/>
          <p:nvPr/>
        </p:nvSpPr>
        <p:spPr>
          <a:xfrm>
            <a:off x="8333577" y="2541918"/>
            <a:ext cx="1903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my-event-info[]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AB94BFB-9EF6-4FD9-97FD-73ADF006740D}"/>
              </a:ext>
            </a:extLst>
          </p:cNvPr>
          <p:cNvSpPr txBox="1"/>
          <p:nvPr/>
        </p:nvSpPr>
        <p:spPr>
          <a:xfrm>
            <a:off x="9956231" y="2370415"/>
            <a:ext cx="1903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my-event-info[]</a:t>
            </a:r>
          </a:p>
        </p:txBody>
      </p:sp>
    </p:spTree>
    <p:extLst>
      <p:ext uri="{BB962C8B-B14F-4D97-AF65-F5344CB8AC3E}">
        <p14:creationId xmlns:p14="http://schemas.microsoft.com/office/powerpoint/2010/main" val="3439543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935ACBB-D1B1-4181-ACC6-524C469439A0}"/>
              </a:ext>
            </a:extLst>
          </p:cNvPr>
          <p:cNvSpPr/>
          <p:nvPr/>
        </p:nvSpPr>
        <p:spPr>
          <a:xfrm>
            <a:off x="6267451" y="398137"/>
            <a:ext cx="1964366" cy="85384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E1D9FF-D502-4B0A-80D5-C06C9F0292E2}"/>
              </a:ext>
            </a:extLst>
          </p:cNvPr>
          <p:cNvSpPr txBox="1"/>
          <p:nvPr/>
        </p:nvSpPr>
        <p:spPr>
          <a:xfrm>
            <a:off x="6756385" y="481724"/>
            <a:ext cx="760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224299E-2D28-4F89-B255-EFF93B22DAE6}"/>
              </a:ext>
            </a:extLst>
          </p:cNvPr>
          <p:cNvSpPr/>
          <p:nvPr/>
        </p:nvSpPr>
        <p:spPr>
          <a:xfrm>
            <a:off x="8239202" y="709656"/>
            <a:ext cx="715215" cy="26410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3A29C6-1EFD-471E-A601-DA0390C59235}"/>
              </a:ext>
            </a:extLst>
          </p:cNvPr>
          <p:cNvSpPr txBox="1"/>
          <p:nvPr/>
        </p:nvSpPr>
        <p:spPr>
          <a:xfrm>
            <a:off x="8156061" y="391086"/>
            <a:ext cx="1129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PROVIDE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F1067E-6432-494C-A9F6-A0356A32135E}"/>
              </a:ext>
            </a:extLst>
          </p:cNvPr>
          <p:cNvCxnSpPr/>
          <p:nvPr/>
        </p:nvCxnSpPr>
        <p:spPr>
          <a:xfrm>
            <a:off x="543421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B356C56-401C-4550-809F-81C9647AFAD7}"/>
              </a:ext>
            </a:extLst>
          </p:cNvPr>
          <p:cNvSpPr/>
          <p:nvPr/>
        </p:nvSpPr>
        <p:spPr>
          <a:xfrm>
            <a:off x="9787773" y="2063866"/>
            <a:ext cx="1964366" cy="85384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DE379E-D876-4DBB-A7D9-848AF669CA2E}"/>
              </a:ext>
            </a:extLst>
          </p:cNvPr>
          <p:cNvSpPr txBox="1"/>
          <p:nvPr/>
        </p:nvSpPr>
        <p:spPr>
          <a:xfrm>
            <a:off x="9895590" y="2063866"/>
            <a:ext cx="1774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&lt;category-view&gt;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0D302FF-C607-4915-AAA6-6CE85FD59BA9}"/>
              </a:ext>
            </a:extLst>
          </p:cNvPr>
          <p:cNvSpPr/>
          <p:nvPr/>
        </p:nvSpPr>
        <p:spPr>
          <a:xfrm>
            <a:off x="9063369" y="2324469"/>
            <a:ext cx="715215" cy="26410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842F55-9100-47E6-99B1-F76342230B42}"/>
              </a:ext>
            </a:extLst>
          </p:cNvPr>
          <p:cNvSpPr txBox="1"/>
          <p:nvPr/>
        </p:nvSpPr>
        <p:spPr>
          <a:xfrm>
            <a:off x="9054180" y="2008479"/>
            <a:ext cx="917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INJECT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238D02-109C-40B7-85AC-43EFB2661CAA}"/>
              </a:ext>
            </a:extLst>
          </p:cNvPr>
          <p:cNvSpPr txBox="1"/>
          <p:nvPr/>
        </p:nvSpPr>
        <p:spPr>
          <a:xfrm>
            <a:off x="6352509" y="1335570"/>
            <a:ext cx="4383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// </a:t>
            </a:r>
            <a:r>
              <a:rPr lang="en-US" sz="1600" dirty="0">
                <a:solidFill>
                  <a:srgbClr val="FF0000"/>
                </a:solidFill>
              </a:rPr>
              <a:t>app  </a:t>
            </a:r>
            <a:r>
              <a:rPr lang="en-US" sz="1600" dirty="0"/>
              <a:t>provides category information to anymore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7BA7CA2-B310-42DF-A1B1-E4F1470A1424}"/>
              </a:ext>
            </a:extLst>
          </p:cNvPr>
          <p:cNvSpPr/>
          <p:nvPr/>
        </p:nvSpPr>
        <p:spPr>
          <a:xfrm>
            <a:off x="5917415" y="4111137"/>
            <a:ext cx="2645466" cy="684786"/>
          </a:xfrm>
          <a:prstGeom prst="round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E6B44E-2FCA-438C-82F7-D8FF7B4B246B}"/>
              </a:ext>
            </a:extLst>
          </p:cNvPr>
          <p:cNvSpPr txBox="1"/>
          <p:nvPr/>
        </p:nvSpPr>
        <p:spPr>
          <a:xfrm>
            <a:off x="6622498" y="4292390"/>
            <a:ext cx="1427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&lt;router-view&gt;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43F800-F34D-4076-8E7F-C68C8AA6F0EF}"/>
              </a:ext>
            </a:extLst>
          </p:cNvPr>
          <p:cNvSpPr txBox="1"/>
          <p:nvPr/>
        </p:nvSpPr>
        <p:spPr>
          <a:xfrm>
            <a:off x="6035013" y="5087367"/>
            <a:ext cx="2911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// Vue JS built-in component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71218D4-50C0-4F67-B38C-5D5949AFC1CB}"/>
              </a:ext>
            </a:extLst>
          </p:cNvPr>
          <p:cNvSpPr/>
          <p:nvPr/>
        </p:nvSpPr>
        <p:spPr>
          <a:xfrm>
            <a:off x="1199332" y="481724"/>
            <a:ext cx="1964366" cy="85384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1AFAB7-3BED-4AB6-9756-303D0A55C42D}"/>
              </a:ext>
            </a:extLst>
          </p:cNvPr>
          <p:cNvSpPr txBox="1"/>
          <p:nvPr/>
        </p:nvSpPr>
        <p:spPr>
          <a:xfrm>
            <a:off x="1688266" y="565311"/>
            <a:ext cx="760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8AADE0-BBC0-48B2-BF05-58BDFFC3B0FC}"/>
              </a:ext>
            </a:extLst>
          </p:cNvPr>
          <p:cNvSpPr txBox="1"/>
          <p:nvPr/>
        </p:nvSpPr>
        <p:spPr>
          <a:xfrm>
            <a:off x="1199332" y="834007"/>
            <a:ext cx="1903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category-info[]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4F45A5-B171-482E-ACD5-8FD936F9F55D}"/>
              </a:ext>
            </a:extLst>
          </p:cNvPr>
          <p:cNvSpPr txBox="1"/>
          <p:nvPr/>
        </p:nvSpPr>
        <p:spPr>
          <a:xfrm>
            <a:off x="521866" y="1527709"/>
            <a:ext cx="4606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// A component with a list of category information as 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8013E9-4EFA-46A6-8A66-13FF8B9AC62C}"/>
              </a:ext>
            </a:extLst>
          </p:cNvPr>
          <p:cNvSpPr txBox="1"/>
          <p:nvPr/>
        </p:nvSpPr>
        <p:spPr>
          <a:xfrm>
            <a:off x="6756385" y="3039879"/>
            <a:ext cx="5371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//</a:t>
            </a:r>
            <a:r>
              <a:rPr lang="en-US" sz="1600" dirty="0">
                <a:solidFill>
                  <a:srgbClr val="FF0000"/>
                </a:solidFill>
              </a:rPr>
              <a:t>category-view </a:t>
            </a:r>
            <a:r>
              <a:rPr lang="en-US" sz="1600" dirty="0"/>
              <a:t>gets my-event information from a provider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5276C31-8E86-4F25-BF01-19D0240494FE}"/>
              </a:ext>
            </a:extLst>
          </p:cNvPr>
          <p:cNvSpPr/>
          <p:nvPr/>
        </p:nvSpPr>
        <p:spPr>
          <a:xfrm>
            <a:off x="98483" y="2588574"/>
            <a:ext cx="1964366" cy="85384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0D3337-9C3D-4B12-933D-3010EA6C96D1}"/>
              </a:ext>
            </a:extLst>
          </p:cNvPr>
          <p:cNvSpPr txBox="1"/>
          <p:nvPr/>
        </p:nvSpPr>
        <p:spPr>
          <a:xfrm>
            <a:off x="587417" y="2672161"/>
            <a:ext cx="760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7A0A934-5288-4DD0-A262-AE816FCDA6D6}"/>
              </a:ext>
            </a:extLst>
          </p:cNvPr>
          <p:cNvSpPr/>
          <p:nvPr/>
        </p:nvSpPr>
        <p:spPr>
          <a:xfrm>
            <a:off x="3103057" y="2612956"/>
            <a:ext cx="1964366" cy="85384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C6FE79-5BD1-4CFA-BFAF-2F4283479B16}"/>
              </a:ext>
            </a:extLst>
          </p:cNvPr>
          <p:cNvSpPr txBox="1"/>
          <p:nvPr/>
        </p:nvSpPr>
        <p:spPr>
          <a:xfrm>
            <a:off x="3041890" y="2696543"/>
            <a:ext cx="1964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&lt;category-card&gt;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42E4505-100E-4891-B23C-BD4D3FC30012}"/>
              </a:ext>
            </a:extLst>
          </p:cNvPr>
          <p:cNvSpPr/>
          <p:nvPr/>
        </p:nvSpPr>
        <p:spPr>
          <a:xfrm>
            <a:off x="98483" y="4606562"/>
            <a:ext cx="1964366" cy="85384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4AB65D-5AEE-42A7-AB74-69A2F3CED147}"/>
              </a:ext>
            </a:extLst>
          </p:cNvPr>
          <p:cNvSpPr txBox="1"/>
          <p:nvPr/>
        </p:nvSpPr>
        <p:spPr>
          <a:xfrm>
            <a:off x="587417" y="4690149"/>
            <a:ext cx="983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&lt;parent&gt;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4C89FD5-37CC-4CC5-9A34-C653A9A2C3A6}"/>
              </a:ext>
            </a:extLst>
          </p:cNvPr>
          <p:cNvSpPr/>
          <p:nvPr/>
        </p:nvSpPr>
        <p:spPr>
          <a:xfrm>
            <a:off x="3103057" y="4630944"/>
            <a:ext cx="1964366" cy="85384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2B2B631-B52E-4D42-B966-20EC2F2CDF78}"/>
              </a:ext>
            </a:extLst>
          </p:cNvPr>
          <p:cNvSpPr txBox="1"/>
          <p:nvPr/>
        </p:nvSpPr>
        <p:spPr>
          <a:xfrm>
            <a:off x="3103056" y="4714531"/>
            <a:ext cx="2004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&lt;category-form&gt;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4FA539-0218-4AE8-B200-E46D3080E272}"/>
              </a:ext>
            </a:extLst>
          </p:cNvPr>
          <p:cNvSpPr txBox="1"/>
          <p:nvPr/>
        </p:nvSpPr>
        <p:spPr>
          <a:xfrm>
            <a:off x="195712" y="2996583"/>
            <a:ext cx="1903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category-info[]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AFD11AF-EC40-4BF5-89F0-06C2A3F64A4E}"/>
              </a:ext>
            </a:extLst>
          </p:cNvPr>
          <p:cNvSpPr txBox="1"/>
          <p:nvPr/>
        </p:nvSpPr>
        <p:spPr>
          <a:xfrm>
            <a:off x="3224865" y="2996583"/>
            <a:ext cx="1903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category-info[]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92A03FA-142D-4FD9-863D-233C5CE83D91}"/>
              </a:ext>
            </a:extLst>
          </p:cNvPr>
          <p:cNvSpPr txBox="1"/>
          <p:nvPr/>
        </p:nvSpPr>
        <p:spPr>
          <a:xfrm>
            <a:off x="128803" y="4991744"/>
            <a:ext cx="1903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category-info[]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2B23ED-FF59-4F7C-B4C3-7817223A0445}"/>
              </a:ext>
            </a:extLst>
          </p:cNvPr>
          <p:cNvSpPr txBox="1"/>
          <p:nvPr/>
        </p:nvSpPr>
        <p:spPr>
          <a:xfrm>
            <a:off x="3177952" y="5023280"/>
            <a:ext cx="1903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category-info[]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4345D9D4-0456-4405-B72A-37809DF4D3F9}"/>
              </a:ext>
            </a:extLst>
          </p:cNvPr>
          <p:cNvSpPr/>
          <p:nvPr/>
        </p:nvSpPr>
        <p:spPr>
          <a:xfrm>
            <a:off x="2099437" y="2781533"/>
            <a:ext cx="804822" cy="458363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0A8692C-E733-460E-A30A-D4EF0185416D}"/>
              </a:ext>
            </a:extLst>
          </p:cNvPr>
          <p:cNvSpPr txBox="1"/>
          <p:nvPr/>
        </p:nvSpPr>
        <p:spPr>
          <a:xfrm>
            <a:off x="2034319" y="2487076"/>
            <a:ext cx="1129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PROPS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E56E51E-54C4-490B-801F-BDC8FFABA4B9}"/>
              </a:ext>
            </a:extLst>
          </p:cNvPr>
          <p:cNvSpPr txBox="1"/>
          <p:nvPr/>
        </p:nvSpPr>
        <p:spPr>
          <a:xfrm>
            <a:off x="2060625" y="3167536"/>
            <a:ext cx="102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my-event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074BAD7D-D9AB-4E80-AF23-06A919FE506A}"/>
              </a:ext>
            </a:extLst>
          </p:cNvPr>
          <p:cNvSpPr/>
          <p:nvPr/>
        </p:nvSpPr>
        <p:spPr>
          <a:xfrm>
            <a:off x="2171614" y="4845585"/>
            <a:ext cx="901122" cy="44649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ACF3EAF-F9DC-47F5-A265-9FE6E9E71913}"/>
              </a:ext>
            </a:extLst>
          </p:cNvPr>
          <p:cNvSpPr txBox="1"/>
          <p:nvPr/>
        </p:nvSpPr>
        <p:spPr>
          <a:xfrm>
            <a:off x="2269826" y="4553061"/>
            <a:ext cx="1129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EMITS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E0CC792-4CA6-4322-A1EB-49BF932741AC}"/>
              </a:ext>
            </a:extLst>
          </p:cNvPr>
          <p:cNvSpPr txBox="1"/>
          <p:nvPr/>
        </p:nvSpPr>
        <p:spPr>
          <a:xfrm>
            <a:off x="2138433" y="5184139"/>
            <a:ext cx="102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validated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C0136D8-1CC7-438A-959E-0A9CCF547541}"/>
              </a:ext>
            </a:extLst>
          </p:cNvPr>
          <p:cNvSpPr txBox="1"/>
          <p:nvPr/>
        </p:nvSpPr>
        <p:spPr>
          <a:xfrm>
            <a:off x="195712" y="5883965"/>
            <a:ext cx="4637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// </a:t>
            </a:r>
            <a:r>
              <a:rPr lang="en-US" dirty="0">
                <a:solidFill>
                  <a:srgbClr val="FF0000"/>
                </a:solidFill>
              </a:rPr>
              <a:t>form</a:t>
            </a:r>
            <a:r>
              <a:rPr lang="en-US" dirty="0"/>
              <a:t> send the event validated to </a:t>
            </a:r>
            <a:r>
              <a:rPr lang="en-US" dirty="0">
                <a:solidFill>
                  <a:srgbClr val="FF0000"/>
                </a:solidFill>
              </a:rPr>
              <a:t>parent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828876-0E88-4442-AF2E-B255465F6AD1}"/>
              </a:ext>
            </a:extLst>
          </p:cNvPr>
          <p:cNvSpPr txBox="1"/>
          <p:nvPr/>
        </p:nvSpPr>
        <p:spPr>
          <a:xfrm>
            <a:off x="6261660" y="766656"/>
            <a:ext cx="1903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category-info[]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B1382C8-7750-43A6-91A8-68E429923F4A}"/>
              </a:ext>
            </a:extLst>
          </p:cNvPr>
          <p:cNvSpPr txBox="1"/>
          <p:nvPr/>
        </p:nvSpPr>
        <p:spPr>
          <a:xfrm>
            <a:off x="8156061" y="886037"/>
            <a:ext cx="1903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category-info[]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44279C8-6E13-459F-9843-CCFFBF048DE4}"/>
              </a:ext>
            </a:extLst>
          </p:cNvPr>
          <p:cNvSpPr txBox="1"/>
          <p:nvPr/>
        </p:nvSpPr>
        <p:spPr>
          <a:xfrm>
            <a:off x="8333577" y="2541918"/>
            <a:ext cx="1903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category-info[]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AB94BFB-9EF6-4FD9-97FD-73ADF006740D}"/>
              </a:ext>
            </a:extLst>
          </p:cNvPr>
          <p:cNvSpPr txBox="1"/>
          <p:nvPr/>
        </p:nvSpPr>
        <p:spPr>
          <a:xfrm>
            <a:off x="9956231" y="2370415"/>
            <a:ext cx="1903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category-info[]</a:t>
            </a:r>
          </a:p>
        </p:txBody>
      </p:sp>
    </p:spTree>
    <p:extLst>
      <p:ext uri="{BB962C8B-B14F-4D97-AF65-F5344CB8AC3E}">
        <p14:creationId xmlns:p14="http://schemas.microsoft.com/office/powerpoint/2010/main" val="848823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300</Words>
  <Application>Microsoft Office PowerPoint</Application>
  <PresentationFormat>Widescreen</PresentationFormat>
  <Paragraphs>107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Koemsak Mean</cp:lastModifiedBy>
  <cp:revision>3</cp:revision>
  <dcterms:created xsi:type="dcterms:W3CDTF">2021-11-24T17:28:46Z</dcterms:created>
  <dcterms:modified xsi:type="dcterms:W3CDTF">2021-11-28T04:03:13Z</dcterms:modified>
</cp:coreProperties>
</file>