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CAB24E-9F21-4D66-B01A-1CCD3AC1E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24963"/>
              </p:ext>
            </p:extLst>
          </p:nvPr>
        </p:nvGraphicFramePr>
        <p:xfrm>
          <a:off x="3715026" y="1775793"/>
          <a:ext cx="4501322" cy="151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88">
                  <a:extLst>
                    <a:ext uri="{9D8B030D-6E8A-4147-A177-3AD203B41FA5}">
                      <a16:colId xmlns:a16="http://schemas.microsoft.com/office/drawing/2014/main" val="1507477749"/>
                    </a:ext>
                  </a:extLst>
                </a:gridCol>
                <a:gridCol w="2327693">
                  <a:extLst>
                    <a:ext uri="{9D8B030D-6E8A-4147-A177-3AD203B41FA5}">
                      <a16:colId xmlns:a16="http://schemas.microsoft.com/office/drawing/2014/main" val="2308786036"/>
                    </a:ext>
                  </a:extLst>
                </a:gridCol>
                <a:gridCol w="1500441">
                  <a:extLst>
                    <a:ext uri="{9D8B030D-6E8A-4147-A177-3AD203B41FA5}">
                      <a16:colId xmlns:a16="http://schemas.microsoft.com/office/drawing/2014/main" val="2289834372"/>
                    </a:ext>
                  </a:extLst>
                </a:gridCol>
              </a:tblGrid>
              <a:tr h="503582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        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44255"/>
                  </a:ext>
                </a:extLst>
              </a:tr>
              <a:tr h="503582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01815"/>
                  </a:ext>
                </a:extLst>
              </a:tr>
              <a:tr h="503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764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727C06-25C5-421E-AF38-9D12B7B8FE30}"/>
              </a:ext>
            </a:extLst>
          </p:cNvPr>
          <p:cNvSpPr txBox="1"/>
          <p:nvPr/>
        </p:nvSpPr>
        <p:spPr>
          <a:xfrm>
            <a:off x="3595756" y="1086677"/>
            <a:ext cx="6268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ERD of Category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5</cp:revision>
  <dcterms:created xsi:type="dcterms:W3CDTF">2021-11-24T17:28:46Z</dcterms:created>
  <dcterms:modified xsi:type="dcterms:W3CDTF">2021-12-01T03:28:45Z</dcterms:modified>
</cp:coreProperties>
</file>