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7EAA-72D1-432B-A850-A1DB196B7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9F987-827B-4E16-A379-B561659C9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3DED-8127-476E-8236-57624D21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713D-7701-41E1-B00B-1A9F8A96EA9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E907-8590-45E8-8EA8-55B8CC25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122F-F4B0-46C0-9D34-E0487D7D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54CB-0D14-4F61-9FE8-69FB012E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BE98-E754-4309-A74C-CED7DD5D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6F8-9CC6-49A0-8B5D-89A9F3669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424B-C6CE-49B9-A6EE-5DFD5AA1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713D-7701-41E1-B00B-1A9F8A96EA9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44E2-4A3F-4224-B7BC-3CBF6AD1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1BCC-DE80-4B51-90A7-5AF11103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54CB-0D14-4F61-9FE8-69FB012E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EB731-B237-4D42-A3E1-07369A299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27F4-389A-4C09-8268-AD715F987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ED7CD-1024-44DE-87A9-E4957692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713D-7701-41E1-B00B-1A9F8A96EA9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AFA7-6BCF-4F49-A0FA-2B5DF7F9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E3CC-8D73-4088-B4C1-E2EDCF0B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54CB-0D14-4F61-9FE8-69FB012E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C841-F35A-435D-A8C7-5F3EE647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DC8B-AA03-45D9-A7AD-2A0FC25D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8798-470D-4635-94D6-769D5992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713D-7701-41E1-B00B-1A9F8A96EA9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3342-3EC4-4E2F-9943-FDB51025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5DAE-4BB8-4270-8202-C24D6C44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54CB-0D14-4F61-9FE8-69FB012E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6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22C6-ACD0-4269-BD33-19B879A8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E57D7-0538-4B93-BB81-B2C04F88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12F1-9A0A-41AD-A51B-95D72793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713D-7701-41E1-B00B-1A9F8A96EA9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F52A-AB38-42CD-A848-9AA1F0E8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CE59-B755-45BE-A46C-7AC9CDCB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54CB-0D14-4F61-9FE8-69FB012E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9475-0EC5-4906-A2E1-E10F973A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1DDC-103C-41DD-9A73-CB86E8EC0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44FC5-BF61-4495-9FFA-E9C90AB1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47E63-3E65-4F5E-8126-9FDBB97F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713D-7701-41E1-B00B-1A9F8A96EA9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4C8BA-09F5-4A7F-8CA8-5C39B2E1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E6F5-B8CA-4C2D-B4EC-8D3EB44D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54CB-0D14-4F61-9FE8-69FB012E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A6FC-0EC2-427C-BCFC-A1FC9A7D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7674-C2C6-4B39-8558-461962306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0949-A9CF-4614-B26A-2507DAE7C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4FE3-3543-4100-8CE8-383C99875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26A4B-05B6-4BC4-85CC-52D353AA2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67264-5138-4CE5-A70C-31D74279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713D-7701-41E1-B00B-1A9F8A96EA9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19739-FB69-4C48-AD1A-703359FE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0294C-11B1-4502-BE82-09437471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54CB-0D14-4F61-9FE8-69FB012E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4730-7488-4063-BAD8-554B10B0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A0DFB-4C7D-44C5-B798-6ED2F09F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713D-7701-41E1-B00B-1A9F8A96EA9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8BE16-B84C-4466-9AA4-B799053B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36A34-DE16-4786-B83D-CA44469A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54CB-0D14-4F61-9FE8-69FB012E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E2129-2A57-4DAB-9C12-AD828AA9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713D-7701-41E1-B00B-1A9F8A96EA9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C22E9-410C-447C-8DCF-F107DD1B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13463-B62C-4123-AB49-9EBA4537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54CB-0D14-4F61-9FE8-69FB012E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F1EA-EC91-49FA-8234-5F9F28D2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9D44-769A-4325-89F6-9F76AE52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C184-6229-490B-BCC6-F9817ED1D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F75C-52F3-4E41-9358-F8F0E0C8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713D-7701-41E1-B00B-1A9F8A96EA9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4F6D-9173-4EEA-AE73-32F0A05B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AAA6F-9A53-4F9C-BD99-64BFE559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54CB-0D14-4F61-9FE8-69FB012E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D701-5FAA-4FB7-8753-1E21091E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778B-6C2D-46B1-91DD-3EC8B52E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330C6-B9B7-40FF-99DA-3044E957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9C1DD-89BF-4E63-9254-708F6356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713D-7701-41E1-B00B-1A9F8A96EA9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4C09C-18EB-456C-89F4-5FA257B4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57E67-0F6E-49D3-88DF-22CFC782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54CB-0D14-4F61-9FE8-69FB012E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95132-2BCC-4EB1-9D3A-3F2BD7B8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F387-9F90-4FB5-A492-32BB3923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9EC1A-83FE-43B5-BD33-5369BE885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713D-7701-41E1-B00B-1A9F8A96EA9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8B24-2108-4859-9C47-4B7B628E9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36D9-7C5E-4515-982C-6AEE23BC6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54CB-0D14-4F61-9FE8-69FB012E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E2F8C-420A-4C14-BC63-4F4D91A5F100}"/>
              </a:ext>
            </a:extLst>
          </p:cNvPr>
          <p:cNvSpPr/>
          <p:nvPr/>
        </p:nvSpPr>
        <p:spPr>
          <a:xfrm>
            <a:off x="2536371" y="440871"/>
            <a:ext cx="7119257" cy="816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Mock up Category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B0F45-5239-4B1F-9F41-27664E4E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7" y="1412421"/>
            <a:ext cx="7928112" cy="46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8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56D0AE-CFE0-4899-8184-8A77C2B9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43" y="608239"/>
            <a:ext cx="9219980" cy="56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9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C536D-6327-4BB1-844B-F4B46828D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69" y="498022"/>
            <a:ext cx="9141639" cy="52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1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4C296A-BF66-46E2-BC3B-8B566FC5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30" y="375558"/>
            <a:ext cx="9384528" cy="58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4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2021-11-30T08:43:16Z</dcterms:created>
  <dcterms:modified xsi:type="dcterms:W3CDTF">2021-11-30T08:48:35Z</dcterms:modified>
</cp:coreProperties>
</file>