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831-5DB1-4294-933C-1750612B5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88D42-2F56-4DE1-84FF-74EF08C10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1966-C21D-4DF1-83A8-19CA805E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D07C-D660-44CA-81AE-85A01C6F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6B53-3D8D-4218-9F13-93E1827A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3CA-7DAE-47AE-974D-B773C5DA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391DE-0EC8-4CCC-9CA5-CE6A093DD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B322-0B88-47CA-A56E-59C0D6AB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BF8A9-7910-4D38-A8A4-9402BE8B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11CB1-BBC1-4FF3-BC29-17B6A2CE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28311-F53A-4AA0-AE35-A64FBE2A1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C9C40-78D2-4476-B4DA-A53C2E02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3D24-8E9A-43DA-A5DB-2223D336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3CA6-98D0-4634-9FE8-799A5FF0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5C340-7F39-48C6-8D6A-4944C5D4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DD35-CD89-4CF4-8E25-773AC05A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52D-E1EF-4A30-88E2-A72F81E3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EE92B-0921-409F-822F-BD89FF63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8253-ABC8-4C98-8659-662F504E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C39D-6C9F-42BD-B919-2CF61007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30F-8A40-4B9F-9C8D-C92A698D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AA2E-DC4C-4ADB-9AD2-86169D5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005FA-57C2-43C3-9BFF-990619DB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C624-D327-404F-AF3E-1C0B3BB0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39843-CC7E-4134-8FDE-E5DAF3C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4FF0-77B9-4A34-A6A8-EB230051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8F01-341A-4766-9AF8-1A000A8DD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66CB0-5823-4D34-8BD1-9E717FF5C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F67B3-B51B-4524-99A3-5CA711F7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203DF-076B-4B3E-B092-57AE5A31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88B84-D016-4286-B8FC-2A853EA7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E4DD-3C6C-4D01-9A3B-2093FC94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C3C39-88CE-447A-A26B-5B7A56CE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4797B-5A72-41E3-88A2-A0EB9F33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A1D6E-C3B5-4698-B22D-4ED44090C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27A4-C17B-4FC9-9AD9-459B59E2E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5715C-B5B9-4CFD-B7E7-9884F246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F0498-9332-46DB-AC0C-B3FE5228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7B9C0-03E6-476F-96FE-CACF955D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224C-E89C-4675-8D94-964995B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DAABA-2D6B-458F-AF3C-15838CA7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2A20D-C9DF-438F-B062-FCD94AF1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F3CF7-C3E7-43DD-AC95-A7D3495E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EBC8D-5C93-4AC4-976C-DB52E64C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FB9A0-CB39-4ED4-8435-35DC991E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68E1C-2C83-4E40-AC93-3C25A8D5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B070-A070-49A2-913F-9C71713F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AD25-B667-4D22-B5F5-56DADC0F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6BBA5-1672-4100-B0BD-4B8262D0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3E6E-50BE-4923-B17E-D45D87C0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D2A21-E001-4384-80E5-A13B9237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6879-260E-4958-824B-D6712F9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AD81-9C72-4478-B190-4E724785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9F5D0-D8DB-45FD-BE6D-572E58C30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1CD4-A9DD-47D2-84DA-76B8B5E8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608AF-F0A4-40D8-AB8F-923494AB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A3F9-0F42-4A02-BFD2-2877B4B5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EC895-6152-4957-8D72-EED0CD85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03F39-C82C-40FC-B975-76D0AEC7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DAE6-7186-4F99-94DA-131703E2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E07F-FD80-4049-B6BF-20993CC75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CC1DD-5FB5-4199-B925-0F7B9535A5D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1E71-BDA0-481B-BEFC-DBA13635A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1304-DC6B-4D1F-9B38-08ACF0A53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68B24-0031-4C1D-B3C6-B272C58A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94BD9B-7348-416F-A980-A918DDDA7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92" y="244158"/>
            <a:ext cx="3389788" cy="1549082"/>
          </a:xfrm>
        </p:spPr>
        <p:txBody>
          <a:bodyPr/>
          <a:lstStyle/>
          <a:p>
            <a:r>
              <a:rPr lang="en-US" sz="3200" dirty="0"/>
              <a:t>- </a:t>
            </a:r>
            <a:r>
              <a:rPr lang="en-US" sz="3200" dirty="0" err="1"/>
              <a:t>MenuBars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8FD61-6264-46F5-BD9B-D00C471B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3" y="1793240"/>
            <a:ext cx="6190298" cy="4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6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2021-11-28T05:07:13Z</dcterms:created>
  <dcterms:modified xsi:type="dcterms:W3CDTF">2021-11-28T05:08:42Z</dcterms:modified>
</cp:coreProperties>
</file>