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CD1-0F68-4DE3-A581-152A4BC5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D37E-E68F-4DE9-8B8F-BBF73567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6749-B1BB-45D2-A980-66E8224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DAAA-0843-458B-ADA3-09F64F53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E94D-FBE3-47EC-956F-3765B7CF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CE20-EA4B-4716-93CB-59A4A537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A705-016F-4750-8DDC-B705F5A7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8284-25A1-484B-B4C9-C5718EBF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2997-BA51-427E-8F0A-A45A8E9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91DE-22E6-4DEB-BF3A-7B94518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FBF5-CCCB-46DB-9DD6-145924379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92A8-0623-49D1-BE23-0D4F4002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43E0-3136-49B1-A761-EFE52B85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F002-DF6E-42D2-B4A1-75F1706F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9AA6-BD43-4A50-ABDC-3AD8812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5267-B81A-4A02-A787-285EDFCB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6C5E-5CB9-491A-B28A-3D5E4DB9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6134-CB69-4C8E-9AC2-8BB591EA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E8E9-0A5E-4323-BF6C-13785885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5A57-65C8-4628-8507-1F0B366C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C3EB-A03D-4CD9-ABC1-84ED351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87FD-2F9C-467D-8EFE-68873590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B221-FF14-43A5-A842-41EC581E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771D-006C-4999-BD0F-956ABA7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9055-6554-46A7-99B2-A27539DC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91A-D947-49EA-BF85-3FDBD84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A3BB-5752-45CA-8999-BBF442B8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738D-310C-4959-9D12-8D0E9C99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49FE-3FF7-4ABD-9A25-59528905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AC76-F4C2-439D-8149-72E8AD39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CB49-5CB4-482F-A172-88C21162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FC50-68F7-4FF2-925F-B2CA49BD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C4FB-4DF7-48DD-B9FD-A5EA3423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13BC-BCE1-4B38-9767-C46FA78C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42939-D98B-4698-B7DC-9EAF8846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3B3F5-DD18-4618-80F4-279402D24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8144-346B-46EA-BE92-37C16552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4999C-D86F-4411-85D1-C689125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D43EB-7A48-4218-84B4-B59E803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0082-D8D3-48D7-AB03-0433217A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8CED-BCD6-495E-8363-94C8652F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C15E4-6D5F-4819-8560-77DC334B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60-F3BA-4610-AE26-B99C75A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DFD3-3753-41D2-93DC-40094E45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D835-3612-4566-8EC1-A9180426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6C1C-9134-47BC-9287-412D6314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E72B-D418-4D6C-A2B1-490EFF51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A743-1B8C-4294-9B75-E38D14A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A6188-5314-43D3-ADF9-FE5C82FC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EAC6-86E0-4948-B4EC-A57A8B3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D893-1CB2-4A65-BFA6-0C943B97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5EA73-FBE2-44C3-A64C-A023B1D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0203-173D-41DC-A184-4A3ACEC9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4AB3-274B-4CD9-94BA-E1410FB99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D8C4-092D-49BE-8148-9F0B9FCD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BB7B-5F6D-4E7E-B383-B169EC3D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D85F-B750-49BC-B037-FDC7CE0D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6049-E198-4967-82E2-1B9532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3E14C-E9FD-4254-A965-C250DC2F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11EE-6779-44EA-89E6-B7342818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D435-0F7B-4BCA-AEB7-6E86FE46F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A161-705F-4AB4-8421-F20BCC1893D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EC2E-0C7C-408F-B8D3-79AA6A985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CC3C-EBE2-41DE-BFE0-71EA8453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DC7C-F21E-4A09-BAE1-BCE224EA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73ADA0-F813-439A-B598-D27BDFB7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20" y="629920"/>
            <a:ext cx="5801360" cy="262128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3200" dirty="0"/>
              <a:t>Menu Bars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E8D27-7DDA-461F-8EBE-75B42AEB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42" y="1427480"/>
            <a:ext cx="6772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2021-11-26T13:10:07Z</dcterms:created>
  <dcterms:modified xsi:type="dcterms:W3CDTF">2021-11-26T13:12:04Z</dcterms:modified>
</cp:coreProperties>
</file>