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7" r:id="rId5"/>
    <p:sldId id="266" r:id="rId6"/>
    <p:sldId id="270" r:id="rId7"/>
    <p:sldId id="272" r:id="rId8"/>
    <p:sldId id="271" r:id="rId9"/>
    <p:sldId id="26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468F-90F5-4420-ABF2-E178034558A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4285-41E8-4042-A6F0-8C55CA5EA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CDC8-B5A3-A92D-0A82-AA6537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9DF51-5333-F7B0-9947-298DFCD7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1331-3884-6754-3754-C915A1F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E90D-F5AE-7BF2-926A-F6C874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6CCA0-DB37-9200-6E72-ECF4F4D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F9DC-622C-43C4-E7E3-34111F0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4BA02-F230-E67C-537A-6647DFF0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B321-E954-40FE-C5E5-1AD0B4D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D075-8358-B7DA-B553-78028EA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896F-6C67-D44D-DCEA-9F9575A1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76AF4-F75E-CD18-6C2A-684C3F78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38496-C80F-1615-69AC-6994144C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5B17-8491-99F9-65AE-1A2450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D2773-F25E-E73F-ED74-E823396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9462-14E7-C6C2-C9E3-7670E1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D0EE-1B59-7F30-5CB7-3427FFEE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553E-D869-6797-C4D4-009360A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C788-C6D0-2532-A2F4-34C3441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EB1A-3857-38DD-66F4-BDE797C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70F5-7A24-11A5-F50F-F5F59F03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60DA-968A-BD69-FE01-557A4E0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DEAEF-AB36-48D8-F04A-540BEC30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A97F9-A1C3-B5EB-8B50-EEAE70C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3C31-3298-0EDB-FE1C-6C6D923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A8D6-0BEB-DAFD-9B3E-78D2518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03C2-3F99-8CED-C69C-37A6AC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09CA-2338-87CD-220B-FC94CCD0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47C3-5926-9A46-4717-159D7B7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886BD-8D05-1494-84C0-1D08E195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07F1-F99A-77FD-2143-07D218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3FCA-B3A5-936F-64C8-66401AE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1173-D6C2-3BC6-4CB1-B461C9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2E5F-402A-01D7-3838-8E358993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EC7A1-C9AC-2922-2865-9B894324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A9B2D-53A8-C353-5591-9E1B6B3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26E5E-F9EA-FCA5-37F7-9973EF35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64B56-C945-0F65-E203-8585941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315C0-BDD7-7103-A325-3B9C7A1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4B1E-A55A-CDB9-AA70-EF84A0B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718F-B2BD-05A2-434E-F618AD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88B10-6A20-7821-A1A8-A4F5A29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7BBD-E7BE-9F58-88B5-FC72814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13925-F447-CA5A-51A6-FBE701B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2DF1B-A833-81C5-6571-A772DE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C177-47C2-6D67-8545-990D5B3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D5E78-D550-232B-96B7-8440FF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DCF4-4CCF-2364-65EC-9C9BFEA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14F4-7DB0-C97A-F784-5CFBAC69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B6652-0C88-7400-7A06-6936B1C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22F2-FF19-83E2-E392-3B177B0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6D0C3-19F3-AA71-4B80-9CFA420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2DF26-757A-AA86-0819-F73A8FA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D79F-AE28-1BFD-B710-46914D7B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8482-3BA3-26B8-B518-F5F1399E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6E380-642F-992F-E6C8-8EC6AE77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96B7-B78D-E849-7603-5B9BB90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52E8-6F5E-74FE-CD6A-3CA621B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DBF-0BF4-AA17-00CB-4122215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31C5E-9505-2C4B-DC5F-98F7D0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6D44-DAF1-5FCB-D58E-AB941A4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6CE2-649C-0E3B-C775-A6AA877A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0BC-3DB5-49D1-845C-1F65802E4C8F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012-2A94-3D4E-8D2D-3153EC0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EB43-D5DE-5B20-DD73-302601F9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139" y="6645117"/>
            <a:ext cx="4392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A01953-D5C4-DE75-9EE2-882B104AEA07}"/>
              </a:ext>
            </a:extLst>
          </p:cNvPr>
          <p:cNvSpPr txBox="1"/>
          <p:nvPr/>
        </p:nvSpPr>
        <p:spPr>
          <a:xfrm>
            <a:off x="852488" y="2305050"/>
            <a:ext cx="2430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48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3C1DD2-BECF-FC56-4E2B-A24218BB785A}"/>
              </a:ext>
            </a:extLst>
          </p:cNvPr>
          <p:cNvSpPr/>
          <p:nvPr/>
        </p:nvSpPr>
        <p:spPr>
          <a:xfrm>
            <a:off x="952500" y="3225800"/>
            <a:ext cx="6604000" cy="4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6604794"/>
            <a:ext cx="4653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270BB76C-F84D-E1A0-CC52-2E82658E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116138"/>
            <a:ext cx="6875462" cy="162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/>
              </a:rPr>
              <a:t>Thank You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2C82-54D7-D978-E9FB-2E159577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5652260"/>
            <a:ext cx="2320861" cy="5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https://github.com/zzzcb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https://cnblogs.com/zach0812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https://space.bilibili.com/441821181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>
            <a:extLst>
              <a:ext uri="{FF2B5EF4-FFF2-40B4-BE49-F238E27FC236}">
                <a16:creationId xmlns:a16="http://schemas.microsoft.com/office/drawing/2014/main" id="{1E8CBFB0-00CE-DD84-6FAE-C8A03DD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913"/>
            <a:ext cx="3522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/CATALOG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1C8D5-BEFF-0167-92C0-4B6E7530B03F}"/>
              </a:ext>
            </a:extLst>
          </p:cNvPr>
          <p:cNvSpPr/>
          <p:nvPr/>
        </p:nvSpPr>
        <p:spPr>
          <a:xfrm>
            <a:off x="981075" y="1673225"/>
            <a:ext cx="1800225" cy="17463"/>
          </a:xfrm>
          <a:prstGeom prst="rect">
            <a:avLst/>
          </a:prstGeom>
          <a:solidFill>
            <a:srgbClr val="1C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F4F7D"/>
              </a:solidFill>
            </a:endParaRPr>
          </a:p>
        </p:txBody>
      </p:sp>
      <p:grpSp>
        <p:nvGrpSpPr>
          <p:cNvPr id="5124" name="组合 6">
            <a:extLst>
              <a:ext uri="{FF2B5EF4-FFF2-40B4-BE49-F238E27FC236}">
                <a16:creationId xmlns:a16="http://schemas.microsoft.com/office/drawing/2014/main" id="{321D125C-41E1-AEF1-F1C1-7650BD3263BB}"/>
              </a:ext>
            </a:extLst>
          </p:cNvPr>
          <p:cNvGrpSpPr>
            <a:grpSpLocks/>
          </p:cNvGrpSpPr>
          <p:nvPr/>
        </p:nvGrpSpPr>
        <p:grpSpPr bwMode="auto">
          <a:xfrm>
            <a:off x="950913" y="2451100"/>
            <a:ext cx="4135437" cy="2540000"/>
            <a:chOff x="950598" y="2359660"/>
            <a:chExt cx="4602533" cy="2827216"/>
          </a:xfrm>
        </p:grpSpPr>
        <p:grpSp>
          <p:nvGrpSpPr>
            <p:cNvPr id="5137" name="组合 4">
              <a:extLst>
                <a:ext uri="{FF2B5EF4-FFF2-40B4-BE49-F238E27FC236}">
                  <a16:creationId xmlns:a16="http://schemas.microsoft.com/office/drawing/2014/main" id="{7ADA8B5E-5BD2-D231-C05A-39B13E5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787915"/>
              <a:chOff x="981076" y="2359660"/>
              <a:chExt cx="3905969" cy="787915"/>
            </a:xfrm>
          </p:grpSpPr>
          <p:sp>
            <p:nvSpPr>
              <p:cNvPr id="5144" name="文本框 13">
                <a:extLst>
                  <a:ext uri="{FF2B5EF4-FFF2-40B4-BE49-F238E27FC236}">
                    <a16:creationId xmlns:a16="http://schemas.microsoft.com/office/drawing/2014/main" id="{DA6E2402-CDEA-0009-ED07-C4D65D0BD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5145" name="文本框 22">
                <a:extLst>
                  <a:ext uri="{FF2B5EF4-FFF2-40B4-BE49-F238E27FC236}">
                    <a16:creationId xmlns:a16="http://schemas.microsoft.com/office/drawing/2014/main" id="{797E70E5-AF48-178D-FB40-C922D69E4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411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什么是</a:t>
                </a: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Qt</a:t>
                </a:r>
                <a:endPara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8" name="组合 3">
              <a:extLst>
                <a:ext uri="{FF2B5EF4-FFF2-40B4-BE49-F238E27FC236}">
                  <a16:creationId xmlns:a16="http://schemas.microsoft.com/office/drawing/2014/main" id="{C4087F1D-3B6D-5288-436D-572EDF424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3379311"/>
              <a:ext cx="3936447" cy="787915"/>
              <a:chOff x="950598" y="3314859"/>
              <a:chExt cx="3936447" cy="787915"/>
            </a:xfrm>
          </p:grpSpPr>
          <p:sp>
            <p:nvSpPr>
              <p:cNvPr id="5142" name="文本框 29">
                <a:extLst>
                  <a:ext uri="{FF2B5EF4-FFF2-40B4-BE49-F238E27FC236}">
                    <a16:creationId xmlns:a16="http://schemas.microsoft.com/office/drawing/2014/main" id="{97014EB4-6213-8BFF-FD63-4EC5C99E3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331485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5143" name="文本框 26">
                <a:extLst>
                  <a:ext uri="{FF2B5EF4-FFF2-40B4-BE49-F238E27FC236}">
                    <a16:creationId xmlns:a16="http://schemas.microsoft.com/office/drawing/2014/main" id="{F11F15EF-9F67-FF33-7BF1-730DD6673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3554889"/>
                <a:ext cx="3021011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Qt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的历史</a:t>
                </a:r>
              </a:p>
            </p:txBody>
          </p:sp>
        </p:grpSp>
        <p:grpSp>
          <p:nvGrpSpPr>
            <p:cNvPr id="5139" name="组合 2">
              <a:extLst>
                <a:ext uri="{FF2B5EF4-FFF2-40B4-BE49-F238E27FC236}">
                  <a16:creationId xmlns:a16="http://schemas.microsoft.com/office/drawing/2014/main" id="{67781F1E-D2C7-246B-6E16-D67800401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4398961"/>
              <a:ext cx="4602533" cy="787915"/>
              <a:chOff x="950598" y="4398961"/>
              <a:chExt cx="4602533" cy="787915"/>
            </a:xfrm>
          </p:grpSpPr>
          <p:sp>
            <p:nvSpPr>
              <p:cNvPr id="5140" name="文本框 37">
                <a:extLst>
                  <a:ext uri="{FF2B5EF4-FFF2-40B4-BE49-F238E27FC236}">
                    <a16:creationId xmlns:a16="http://schemas.microsoft.com/office/drawing/2014/main" id="{32FDE821-1F33-DEE0-2AEF-A9F85F41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4398961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5141" name="文本框 30">
                <a:extLst>
                  <a:ext uri="{FF2B5EF4-FFF2-40B4-BE49-F238E27FC236}">
                    <a16:creationId xmlns:a16="http://schemas.microsoft.com/office/drawing/2014/main" id="{59811709-764D-7BE8-AF93-5E05BF35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4646929"/>
                <a:ext cx="3687097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Qt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的应用</a:t>
                </a:r>
              </a:p>
            </p:txBody>
          </p:sp>
        </p:grpSp>
      </p:grpSp>
      <p:pic>
        <p:nvPicPr>
          <p:cNvPr id="5125" name="图片 1" descr="未标题-1">
            <a:extLst>
              <a:ext uri="{FF2B5EF4-FFF2-40B4-BE49-F238E27FC236}">
                <a16:creationId xmlns:a16="http://schemas.microsoft.com/office/drawing/2014/main" id="{B1904733-7187-23A9-1364-5DDB5AA2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146175"/>
            <a:ext cx="271621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" descr="未标题-1">
            <a:extLst>
              <a:ext uri="{FF2B5EF4-FFF2-40B4-BE49-F238E27FC236}">
                <a16:creationId xmlns:a16="http://schemas.microsoft.com/office/drawing/2014/main" id="{E598B41C-4731-90A5-19F5-65CE13B5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6103938"/>
            <a:ext cx="8185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组合 4">
            <a:extLst>
              <a:ext uri="{FF2B5EF4-FFF2-40B4-BE49-F238E27FC236}">
                <a16:creationId xmlns:a16="http://schemas.microsoft.com/office/drawing/2014/main" id="{F89A54C5-4D94-0177-4C62-6FD8B1915E3E}"/>
              </a:ext>
            </a:extLst>
          </p:cNvPr>
          <p:cNvGrpSpPr>
            <a:grpSpLocks/>
          </p:cNvGrpSpPr>
          <p:nvPr/>
        </p:nvGrpSpPr>
        <p:grpSpPr bwMode="auto">
          <a:xfrm>
            <a:off x="6123385" y="2451099"/>
            <a:ext cx="3509564" cy="717203"/>
            <a:chOff x="981076" y="2359660"/>
            <a:chExt cx="3905969" cy="787915"/>
          </a:xfrm>
        </p:grpSpPr>
        <p:sp>
          <p:nvSpPr>
            <p:cNvPr id="5135" name="文本框 13">
              <a:extLst>
                <a:ext uri="{FF2B5EF4-FFF2-40B4-BE49-F238E27FC236}">
                  <a16:creationId xmlns:a16="http://schemas.microsoft.com/office/drawing/2014/main" id="{F05C4DE2-A3DA-C1AE-9BCE-1D6E487EC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5136" name="文本框 22">
              <a:extLst>
                <a:ext uri="{FF2B5EF4-FFF2-40B4-BE49-F238E27FC236}">
                  <a16:creationId xmlns:a16="http://schemas.microsoft.com/office/drawing/2014/main" id="{33F7EA07-A094-B0D7-0557-10ED4DDB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032" y="2594928"/>
              <a:ext cx="3021013" cy="41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Qt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需要的基础</a:t>
              </a:r>
            </a:p>
          </p:txBody>
        </p:sp>
      </p:grp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DCF47AA-20D3-0752-D876-73CC3A10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5923856"/>
            <a:ext cx="785812" cy="360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3150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5522745" y="1567360"/>
            <a:ext cx="4296233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（读作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）是一个跨平台框架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用于创建图形用户界面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以及跨平台应用程序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(cross-application)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即同一套代码，即可运行在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Linux,Windows,macOS,Android,ios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C00D1-6C2D-E1FE-EC6C-1B340AABFD13}"/>
              </a:ext>
            </a:extLst>
          </p:cNvPr>
          <p:cNvSpPr txBox="1"/>
          <p:nvPr/>
        </p:nvSpPr>
        <p:spPr>
          <a:xfrm>
            <a:off x="1818188" y="4951935"/>
            <a:ext cx="822801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目前由一家名为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Qt Company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的公司进行开发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最新版本是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视频中使用的为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5.13.1 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,The Qt Company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估计全球开发者约有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多个行业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6DA401-1CCC-C424-2155-6D5383B80856}"/>
              </a:ext>
            </a:extLst>
          </p:cNvPr>
          <p:cNvSpPr txBox="1"/>
          <p:nvPr/>
        </p:nvSpPr>
        <p:spPr>
          <a:xfrm>
            <a:off x="1818188" y="3565679"/>
            <a:ext cx="8228012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原生框架是由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来编写，也提供其他编程语言的绑定实现，例如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PySide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最初的版本发布于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最新的版本为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BEAAC3-F696-598D-FC08-4314E2AC063D}"/>
              </a:ext>
            </a:extLst>
          </p:cNvPr>
          <p:cNvGrpSpPr/>
          <p:nvPr/>
        </p:nvGrpSpPr>
        <p:grpSpPr>
          <a:xfrm>
            <a:off x="2531252" y="1376114"/>
            <a:ext cx="1989888" cy="1690542"/>
            <a:chOff x="1818188" y="1256213"/>
            <a:chExt cx="1989888" cy="1690542"/>
          </a:xfrm>
        </p:grpSpPr>
        <p:pic>
          <p:nvPicPr>
            <p:cNvPr id="9" name="图片 8" descr="徽标&#10;&#10;低可信度描述已自动生成">
              <a:extLst>
                <a:ext uri="{FF2B5EF4-FFF2-40B4-BE49-F238E27FC236}">
                  <a16:creationId xmlns:a16="http://schemas.microsoft.com/office/drawing/2014/main" id="{521AF174-3514-F45E-60F4-6646165E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188" y="1256213"/>
              <a:ext cx="1989888" cy="145971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0DF6C05-4018-C06A-ADF6-507F47CFFD39}"/>
                </a:ext>
              </a:extLst>
            </p:cNvPr>
            <p:cNvSpPr txBox="1"/>
            <p:nvPr/>
          </p:nvSpPr>
          <p:spPr>
            <a:xfrm>
              <a:off x="2398595" y="2715923"/>
              <a:ext cx="8290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JetBrains Mono" panose="020B0509020102050004" pitchFamily="49" charset="0"/>
                </a:rPr>
                <a:t>Qt</a:t>
              </a:r>
              <a:r>
                <a:rPr lang="zh-CN" altLang="en-US" sz="900" dirty="0">
                  <a:latin typeface="JetBrains Mono" panose="020B0509020102050004" pitchFamily="49" charset="0"/>
                </a:rPr>
                <a:t>官方</a:t>
              </a:r>
              <a:r>
                <a:rPr lang="en-US" altLang="zh-CN" sz="900" dirty="0">
                  <a:latin typeface="JetBrains Mono" panose="020B0509020102050004" pitchFamily="49" charset="0"/>
                </a:rPr>
                <a:t>logo</a:t>
              </a:r>
              <a:endParaRPr lang="zh-CN" altLang="en-US" sz="900" dirty="0">
                <a:latin typeface="JetBrains Mono" panose="020B05090201020500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3150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02Qt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1818188" y="1854883"/>
            <a:ext cx="9027613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Haavard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Nord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Eirik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Chambe-Eng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，他们与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年开始开发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6DA401-1CCC-C424-2155-6D5383B80856}"/>
              </a:ext>
            </a:extLst>
          </p:cNvPr>
          <p:cNvSpPr txBox="1"/>
          <p:nvPr/>
        </p:nvSpPr>
        <p:spPr>
          <a:xfrm>
            <a:off x="1818188" y="2592767"/>
            <a:ext cx="8228012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诺基亚于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年收购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，并先后更名为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Software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Development Frameworks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6258F8-8C58-ED66-D343-0A45A4720A2E}"/>
              </a:ext>
            </a:extLst>
          </p:cNvPr>
          <p:cNvSpPr txBox="1"/>
          <p:nvPr/>
        </p:nvSpPr>
        <p:spPr>
          <a:xfrm>
            <a:off x="1818188" y="3326033"/>
            <a:ext cx="8228012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收购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后，诺基亚致力于将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打造为其设备的主要平台，包括移植到其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Symbian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手机操作系统，并于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日发布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Nokia Qt SDK 1.0</a:t>
            </a:r>
          </a:p>
        </p:txBody>
      </p:sp>
      <p:pic>
        <p:nvPicPr>
          <p:cNvPr id="12" name="图片 11" descr="许多照片放在一起&#10;&#10;描述已自动生成">
            <a:extLst>
              <a:ext uri="{FF2B5EF4-FFF2-40B4-BE49-F238E27FC236}">
                <a16:creationId xmlns:a16="http://schemas.microsoft.com/office/drawing/2014/main" id="{29E8A186-E6A8-FBCA-83D1-907BD107F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59" y="2617375"/>
            <a:ext cx="1173283" cy="20841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B1F193A-CB11-1A77-8F9E-734D6FA12CD6}"/>
              </a:ext>
            </a:extLst>
          </p:cNvPr>
          <p:cNvSpPr txBox="1"/>
          <p:nvPr/>
        </p:nvSpPr>
        <p:spPr>
          <a:xfrm>
            <a:off x="1818188" y="4300482"/>
            <a:ext cx="8228012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月，诺基亚将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出售给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A63ED1-2ABC-D0B3-40D4-E65758991E81}"/>
              </a:ext>
            </a:extLst>
          </p:cNvPr>
          <p:cNvSpPr txBox="1"/>
          <p:nvPr/>
        </p:nvSpPr>
        <p:spPr>
          <a:xfrm>
            <a:off x="1818188" y="4947485"/>
            <a:ext cx="8228012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Digia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业务和版权转让给其全资子公司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Qt Company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，该子公司拥有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个与 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相关的品牌公司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7507ED-1B05-9814-2589-B6FCF0F9CEE7}"/>
              </a:ext>
            </a:extLst>
          </p:cNvPr>
          <p:cNvSpPr txBox="1"/>
          <p:nvPr/>
        </p:nvSpPr>
        <p:spPr>
          <a:xfrm>
            <a:off x="10349510" y="4701561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JetBrains Mono" panose="020B0509020102050004" pitchFamily="49" charset="0"/>
              </a:rPr>
              <a:t>诺基亚塞班系统</a:t>
            </a:r>
          </a:p>
        </p:txBody>
      </p:sp>
    </p:spTree>
    <p:extLst>
      <p:ext uri="{BB962C8B-B14F-4D97-AF65-F5344CB8AC3E}">
        <p14:creationId xmlns:p14="http://schemas.microsoft.com/office/powerpoint/2010/main" val="35137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 animBg="1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0014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03Qt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627505A5-9FF2-A35E-4445-7BB8CA420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8" y="1885734"/>
            <a:ext cx="1027890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5833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03Qt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 descr="文本, 日程表&#10;&#10;中度可信度描述已自动生成">
            <a:extLst>
              <a:ext uri="{FF2B5EF4-FFF2-40B4-BE49-F238E27FC236}">
                <a16:creationId xmlns:a16="http://schemas.microsoft.com/office/drawing/2014/main" id="{BF69ADC4-23DC-144C-06E6-A967FC510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8" y="1514208"/>
            <a:ext cx="715427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2576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03Qt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6" name="图片 5" descr="文本&#10;&#10;低可信度描述已自动生成">
            <a:extLst>
              <a:ext uri="{FF2B5EF4-FFF2-40B4-BE49-F238E27FC236}">
                <a16:creationId xmlns:a16="http://schemas.microsoft.com/office/drawing/2014/main" id="{9FF5B78D-CBE3-7980-7A9D-D66F5F9E8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56" y="1434305"/>
            <a:ext cx="10402888" cy="42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3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8352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03Qt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的公司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973DAEF-BFAB-3D64-1B50-16655BE7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2492641"/>
            <a:ext cx="10277475" cy="18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8026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需要的基础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18E558-681D-21B1-829F-FA373DAFAE2B}"/>
              </a:ext>
            </a:extLst>
          </p:cNvPr>
          <p:cNvSpPr txBox="1"/>
          <p:nvPr/>
        </p:nvSpPr>
        <p:spPr>
          <a:xfrm>
            <a:off x="1016661" y="1507043"/>
            <a:ext cx="3916066" cy="1508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lvl="1"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熟悉面向对象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398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JetBrains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昌博</dc:creator>
  <cp:lastModifiedBy>张 昌博</cp:lastModifiedBy>
  <cp:revision>25</cp:revision>
  <dcterms:created xsi:type="dcterms:W3CDTF">2022-09-16T13:49:23Z</dcterms:created>
  <dcterms:modified xsi:type="dcterms:W3CDTF">2022-09-17T12:35:49Z</dcterms:modified>
</cp:coreProperties>
</file>