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2" r:id="rId4"/>
    <p:sldId id="276" r:id="rId5"/>
    <p:sldId id="274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3468F-90F5-4420-ABF2-E178034558A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04285-41E8-4042-A6F0-8C55CA5EA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11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0CDC8-B5A3-A92D-0A82-AA6537361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39DF51-5333-F7B0-9947-298DFCD7F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A1331-3884-6754-3754-C915A1F1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4E90D-F5AE-7BF2-926A-F6C874E0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6CCA0-DB37-9200-6E72-ECF4F4D7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71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EF9DC-622C-43C4-E7E3-34111F0F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44BA02-F230-E67C-537A-6647DFF05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5B321-E954-40FE-C5E5-1AD0B4DC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5D075-8358-B7DA-B553-78028EAA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6896F-6C67-D44D-DCEA-9F9575A1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1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976AF4-F75E-CD18-6C2A-684C3F78E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C38496-C80F-1615-69AC-6994144C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95B17-8491-99F9-65AE-1A2450BD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D2773-F25E-E73F-ED74-E8233960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69462-14E7-C6C2-C9E3-7670E1B3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1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9D0EE-1B59-7F30-5CB7-3427FFEE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B553E-D869-6797-C4D4-009360A4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5C788-C6D0-2532-A2F4-34C34416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EEB1A-3857-38DD-66F4-BDE797C5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070F5-7A24-11A5-F50F-F5F59F03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660DA-968A-BD69-FE01-557A4E04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DDEAEF-AB36-48D8-F04A-540BEC309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A97F9-A1C3-B5EB-8B50-EEAE70CF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43C31-3298-0EDB-FE1C-6C6D923D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5A8D6-0BEB-DAFD-9B3E-78D25184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28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F03C2-3F99-8CED-C69C-37A6ACFD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909CA-2338-87CD-220B-FC94CCD08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E47C3-5926-9A46-4717-159D7B787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886BD-8D05-1494-84C0-1D08E195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807F1-F99A-77FD-2143-07D218F6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63FCA-B3A5-936F-64C8-66401AE0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3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91173-D6C2-3BC6-4CB1-B461C908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D2E5F-402A-01D7-3838-8E358993A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CEC7A1-C9AC-2922-2865-9B894324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3A9B2D-53A8-C353-5591-9E1B6B354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D26E5E-F9EA-FCA5-37F7-9973EF358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164B56-C945-0F65-E203-85859411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9315C0-BDD7-7103-A325-3B9C7A1B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8C4B1E-A55A-CDB9-AA70-EF84A0BF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3718F-B2BD-05A2-434E-F618AD52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B88B10-6A20-7821-A1A8-A4F5A294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F27BBD-E7BE-9F58-88B5-FC728142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913925-F447-CA5A-51A6-FBE701BA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02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12DF1B-A833-81C5-6571-A772DE42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6C177-47C2-6D67-8545-990D5B3C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D5E78-D550-232B-96B7-8440FF6B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27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1DCF4-4CCF-2364-65EC-9C9BFEA3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714F4-7DB0-C97A-F784-5CFBAC695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CB6652-0C88-7400-7A06-6936B1C34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F22F2-FF19-83E2-E392-3B177B02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6D0C3-19F3-AA71-4B80-9CFA4208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72DF26-757A-AA86-0819-F73A8FA5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9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CD79F-AE28-1BFD-B710-46914D7B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F18482-3BA3-26B8-B518-F5F1399E8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56E380-642F-992F-E6C8-8EC6AE77C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3996B7-B78D-E849-7603-5B9BB900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D452E8-6F5E-74FE-CD6A-3CA621B5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CEDBF-0BF4-AA17-00CB-4122215E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A31C5E-9505-2C4B-DC5F-98F7D068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D6D44-DAF1-5FCB-D58E-AB941A4A1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06CE2-649C-0E3B-C775-A6AA877A2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20BC-3DB5-49D1-845C-1F65802E4C8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40012-2A94-3D4E-8D2D-3153EC050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AEB43-D5DE-5B20-DD73-302601F9B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9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 descr="未标题-1">
            <a:extLst>
              <a:ext uri="{FF2B5EF4-FFF2-40B4-BE49-F238E27FC236}">
                <a16:creationId xmlns:a16="http://schemas.microsoft.com/office/drawing/2014/main" id="{BDF5EBE6-8705-6269-48F2-82B4E5FBA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" y="-53975"/>
            <a:ext cx="12193588" cy="696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1">
            <a:extLst>
              <a:ext uri="{FF2B5EF4-FFF2-40B4-BE49-F238E27FC236}">
                <a16:creationId xmlns:a16="http://schemas.microsoft.com/office/drawing/2014/main" id="{967D7297-1FD1-05FD-320D-7C468D2FE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" y="6565181"/>
            <a:ext cx="13517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00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made by </a:t>
            </a:r>
            <a:r>
              <a:rPr lang="zh-CN" altLang="en-US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我不是</a:t>
            </a:r>
            <a:r>
              <a:rPr lang="en-US" altLang="zh-CN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Qt</a:t>
            </a:r>
            <a:endParaRPr lang="zh-CN" altLang="en-US" sz="900" b="1" i="1" dirty="0">
              <a:solidFill>
                <a:schemeClr val="bg1"/>
              </a:solidFill>
              <a:latin typeface="JetBrains Mono" panose="02000009000000000000" pitchFamily="49" charset="0"/>
              <a:ea typeface="微软雅黑" panose="020B0503020204020204" pitchFamily="34" charset="-122"/>
              <a:cs typeface="JetBrains Mono" panose="02000009000000000000" pitchFamily="49" charset="0"/>
            </a:endParaRPr>
          </a:p>
        </p:txBody>
      </p:sp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01B81B43-776E-E055-D7A3-CCF7CA624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675" y="5135578"/>
            <a:ext cx="2809876" cy="1469216"/>
          </a:xfrm>
          <a:prstGeom prst="rect">
            <a:avLst/>
          </a:prstGeom>
        </p:spPr>
      </p:pic>
      <p:pic>
        <p:nvPicPr>
          <p:cNvPr id="15" name="图片 14" descr="手机屏幕的截图&#10;&#10;中度可信度描述已自动生成">
            <a:extLst>
              <a:ext uri="{FF2B5EF4-FFF2-40B4-BE49-F238E27FC236}">
                <a16:creationId xmlns:a16="http://schemas.microsoft.com/office/drawing/2014/main" id="{4A8BFD74-46C9-9A2E-CB25-811D98739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342" y="5222754"/>
            <a:ext cx="1613958" cy="1382040"/>
          </a:xfrm>
          <a:prstGeom prst="rect">
            <a:avLst/>
          </a:prstGeom>
        </p:spPr>
      </p:pic>
      <p:sp>
        <p:nvSpPr>
          <p:cNvPr id="27" name="文本框 3">
            <a:extLst>
              <a:ext uri="{FF2B5EF4-FFF2-40B4-BE49-F238E27FC236}">
                <a16:creationId xmlns:a16="http://schemas.microsoft.com/office/drawing/2014/main" id="{4C19E67D-6BDC-B705-88A1-FF527C2CE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139" y="6645117"/>
            <a:ext cx="43925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Every individual is different and talented, what you need are passion.</a:t>
            </a:r>
            <a:endParaRPr lang="zh-CN" altLang="en-US" sz="1000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A01953-D5C4-DE75-9EE2-882B104AEA07}"/>
              </a:ext>
            </a:extLst>
          </p:cNvPr>
          <p:cNvSpPr txBox="1"/>
          <p:nvPr/>
        </p:nvSpPr>
        <p:spPr>
          <a:xfrm>
            <a:off x="852488" y="2305050"/>
            <a:ext cx="65085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800" b="1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4800" b="1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相关工具安装使用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43C1DD2-BECF-FC56-4E2B-A24218BB785A}"/>
              </a:ext>
            </a:extLst>
          </p:cNvPr>
          <p:cNvSpPr/>
          <p:nvPr/>
        </p:nvSpPr>
        <p:spPr>
          <a:xfrm>
            <a:off x="952500" y="3225800"/>
            <a:ext cx="6604000" cy="46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44" name="图片 43" descr="图标&#10;&#10;描述已自动生成">
            <a:extLst>
              <a:ext uri="{FF2B5EF4-FFF2-40B4-BE49-F238E27FC236}">
                <a16:creationId xmlns:a16="http://schemas.microsoft.com/office/drawing/2014/main" id="{55338B84-3664-C822-6D4E-58C7CD0B4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823822"/>
            <a:ext cx="785812" cy="36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4">
            <a:extLst>
              <a:ext uri="{FF2B5EF4-FFF2-40B4-BE49-F238E27FC236}">
                <a16:creationId xmlns:a16="http://schemas.microsoft.com/office/drawing/2014/main" id="{1E8CBFB0-00CE-DD84-6FAE-C8A03DD7D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823913"/>
            <a:ext cx="35226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600" b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/CATALOG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E1C8D5-BEFF-0167-92C0-4B6E7530B03F}"/>
              </a:ext>
            </a:extLst>
          </p:cNvPr>
          <p:cNvSpPr/>
          <p:nvPr/>
        </p:nvSpPr>
        <p:spPr>
          <a:xfrm>
            <a:off x="981075" y="1673225"/>
            <a:ext cx="1800225" cy="17463"/>
          </a:xfrm>
          <a:prstGeom prst="rect">
            <a:avLst/>
          </a:prstGeom>
          <a:solidFill>
            <a:srgbClr val="1C8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1F4F7D"/>
              </a:solidFill>
            </a:endParaRPr>
          </a:p>
        </p:txBody>
      </p:sp>
      <p:grpSp>
        <p:nvGrpSpPr>
          <p:cNvPr id="5124" name="组合 6">
            <a:extLst>
              <a:ext uri="{FF2B5EF4-FFF2-40B4-BE49-F238E27FC236}">
                <a16:creationId xmlns:a16="http://schemas.microsoft.com/office/drawing/2014/main" id="{321D125C-41E1-AEF1-F1C1-7650BD3263BB}"/>
              </a:ext>
            </a:extLst>
          </p:cNvPr>
          <p:cNvGrpSpPr>
            <a:grpSpLocks/>
          </p:cNvGrpSpPr>
          <p:nvPr/>
        </p:nvGrpSpPr>
        <p:grpSpPr bwMode="auto">
          <a:xfrm>
            <a:off x="950913" y="2451100"/>
            <a:ext cx="4135437" cy="2701237"/>
            <a:chOff x="950598" y="2359660"/>
            <a:chExt cx="4602533" cy="3006685"/>
          </a:xfrm>
        </p:grpSpPr>
        <p:grpSp>
          <p:nvGrpSpPr>
            <p:cNvPr id="5137" name="组合 4">
              <a:extLst>
                <a:ext uri="{FF2B5EF4-FFF2-40B4-BE49-F238E27FC236}">
                  <a16:creationId xmlns:a16="http://schemas.microsoft.com/office/drawing/2014/main" id="{7ADA8B5E-5BD2-D231-C05A-39B13E5764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076" y="2359660"/>
              <a:ext cx="3905969" cy="954684"/>
              <a:chOff x="981076" y="2359660"/>
              <a:chExt cx="3905969" cy="954684"/>
            </a:xfrm>
          </p:grpSpPr>
          <p:sp>
            <p:nvSpPr>
              <p:cNvPr id="5144" name="文本框 13">
                <a:extLst>
                  <a:ext uri="{FF2B5EF4-FFF2-40B4-BE49-F238E27FC236}">
                    <a16:creationId xmlns:a16="http://schemas.microsoft.com/office/drawing/2014/main" id="{DA6E2402-CDEA-0009-ED07-C4D65D0BD4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1076" y="2359660"/>
                <a:ext cx="2647950" cy="787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5145" name="文本框 22">
                <a:extLst>
                  <a:ext uri="{FF2B5EF4-FFF2-40B4-BE49-F238E27FC236}">
                    <a16:creationId xmlns:a16="http://schemas.microsoft.com/office/drawing/2014/main" id="{797E70E5-AF48-178D-FB40-C922D69E40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032" y="2594928"/>
                <a:ext cx="3021013" cy="719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Qt Creator</a:t>
                </a:r>
                <a:r>
                  <a:rPr lang="zh-CN" altLang="en-US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安装，简单使用</a:t>
                </a:r>
              </a:p>
            </p:txBody>
          </p:sp>
        </p:grpSp>
        <p:grpSp>
          <p:nvGrpSpPr>
            <p:cNvPr id="5138" name="组合 3">
              <a:extLst>
                <a:ext uri="{FF2B5EF4-FFF2-40B4-BE49-F238E27FC236}">
                  <a16:creationId xmlns:a16="http://schemas.microsoft.com/office/drawing/2014/main" id="{C4087F1D-3B6D-5288-436D-572EDF424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0598" y="3379311"/>
              <a:ext cx="3936447" cy="959446"/>
              <a:chOff x="950598" y="3314859"/>
              <a:chExt cx="3936447" cy="959446"/>
            </a:xfrm>
          </p:grpSpPr>
          <p:sp>
            <p:nvSpPr>
              <p:cNvPr id="5142" name="文本框 29">
                <a:extLst>
                  <a:ext uri="{FF2B5EF4-FFF2-40B4-BE49-F238E27FC236}">
                    <a16:creationId xmlns:a16="http://schemas.microsoft.com/office/drawing/2014/main" id="{97014EB4-6213-8BFF-FD63-4EC5C99E37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598" y="3314859"/>
                <a:ext cx="2649538" cy="787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</a:p>
            </p:txBody>
          </p:sp>
          <p:sp>
            <p:nvSpPr>
              <p:cNvPr id="5143" name="文本框 26">
                <a:extLst>
                  <a:ext uri="{FF2B5EF4-FFF2-40B4-BE49-F238E27FC236}">
                    <a16:creationId xmlns:a16="http://schemas.microsoft.com/office/drawing/2014/main" id="{F11F15EF-9F67-FF33-7BF1-730DD66734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034" y="3554889"/>
                <a:ext cx="3021011" cy="719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 err="1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VS,Qt</a:t>
                </a:r>
                <a:r>
                  <a:rPr lang="en-US" altLang="zh-CN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VS Tools</a:t>
                </a:r>
                <a:r>
                  <a:rPr lang="zh-CN" altLang="en-US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安装，简单使用</a:t>
                </a:r>
              </a:p>
            </p:txBody>
          </p:sp>
        </p:grpSp>
        <p:grpSp>
          <p:nvGrpSpPr>
            <p:cNvPr id="5139" name="组合 2">
              <a:extLst>
                <a:ext uri="{FF2B5EF4-FFF2-40B4-BE49-F238E27FC236}">
                  <a16:creationId xmlns:a16="http://schemas.microsoft.com/office/drawing/2014/main" id="{67781F1E-D2C7-246B-6E16-D678004019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0598" y="4398961"/>
              <a:ext cx="4602533" cy="967384"/>
              <a:chOff x="950598" y="4398961"/>
              <a:chExt cx="4602533" cy="967384"/>
            </a:xfrm>
          </p:grpSpPr>
          <p:sp>
            <p:nvSpPr>
              <p:cNvPr id="5140" name="文本框 37">
                <a:extLst>
                  <a:ext uri="{FF2B5EF4-FFF2-40B4-BE49-F238E27FC236}">
                    <a16:creationId xmlns:a16="http://schemas.microsoft.com/office/drawing/2014/main" id="{32FDE821-1F33-DEE0-2AEF-A9F85F4162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0598" y="4398961"/>
                <a:ext cx="2649538" cy="787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</a:p>
            </p:txBody>
          </p:sp>
          <p:sp>
            <p:nvSpPr>
              <p:cNvPr id="5141" name="文本框 30">
                <a:extLst>
                  <a:ext uri="{FF2B5EF4-FFF2-40B4-BE49-F238E27FC236}">
                    <a16:creationId xmlns:a16="http://schemas.microsoft.com/office/drawing/2014/main" id="{59811709-764D-7BE8-AF93-5E05BF35C0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034" y="4646929"/>
                <a:ext cx="3687097" cy="7194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 err="1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Python,PyQt,Pycharm</a:t>
                </a:r>
                <a:r>
                  <a:rPr lang="zh-CN" altLang="en-US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安装，简单使用</a:t>
                </a:r>
              </a:p>
            </p:txBody>
          </p:sp>
        </p:grpSp>
      </p:grpSp>
      <p:pic>
        <p:nvPicPr>
          <p:cNvPr id="5125" name="图片 1" descr="未标题-1">
            <a:extLst>
              <a:ext uri="{FF2B5EF4-FFF2-40B4-BE49-F238E27FC236}">
                <a16:creationId xmlns:a16="http://schemas.microsoft.com/office/drawing/2014/main" id="{B1904733-7187-23A9-1364-5DDB5AA22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1146175"/>
            <a:ext cx="2716212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图片 3" descr="未标题-1">
            <a:extLst>
              <a:ext uri="{FF2B5EF4-FFF2-40B4-BE49-F238E27FC236}">
                <a16:creationId xmlns:a16="http://schemas.microsoft.com/office/drawing/2014/main" id="{E598B41C-4731-90A5-19F5-65CE13B5D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6103938"/>
            <a:ext cx="818515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0DCF47AA-20D3-0752-D876-73CC3A100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13" y="5923856"/>
            <a:ext cx="785812" cy="3601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D46349A5-A28B-16E4-C4AF-6A45283A7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54" y="2308988"/>
            <a:ext cx="8000913" cy="367990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446827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Creator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安装，简单使用</a:t>
            </a: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87303CA-416D-C84E-AD58-D8DB860CE1EA}"/>
              </a:ext>
            </a:extLst>
          </p:cNvPr>
          <p:cNvSpPr txBox="1"/>
          <p:nvPr/>
        </p:nvSpPr>
        <p:spPr>
          <a:xfrm>
            <a:off x="6012992" y="1093993"/>
            <a:ext cx="4296233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Creator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官方出品的用于编写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。同时也支持其他非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相关的程序开发。值得一提的是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Creator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是由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本身所开发，且开源。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6DA401-1CCC-C424-2155-6D5383B80856}"/>
              </a:ext>
            </a:extLst>
          </p:cNvPr>
          <p:cNvSpPr txBox="1"/>
          <p:nvPr/>
        </p:nvSpPr>
        <p:spPr>
          <a:xfrm>
            <a:off x="1513973" y="3150950"/>
            <a:ext cx="1828779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Creator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使用插件式开发，十分灵活，十分适合团队开发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DF6C05-4018-C06A-ADF6-507F47CFFD39}"/>
              </a:ext>
            </a:extLst>
          </p:cNvPr>
          <p:cNvSpPr txBox="1"/>
          <p:nvPr/>
        </p:nvSpPr>
        <p:spPr>
          <a:xfrm>
            <a:off x="1513973" y="2505616"/>
            <a:ext cx="12186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JetBrains Mono" panose="020B0509020102050004" pitchFamily="49" charset="0"/>
              </a:rPr>
              <a:t>Qt Creator logo</a:t>
            </a:r>
            <a:endParaRPr lang="zh-CN" altLang="en-US" sz="900" dirty="0">
              <a:latin typeface="JetBrains Mono" panose="020B0509020102050004" pitchFamily="49" charset="0"/>
            </a:endParaRPr>
          </a:p>
        </p:txBody>
      </p:sp>
      <p:pic>
        <p:nvPicPr>
          <p:cNvPr id="8" name="图片 7" descr="卡通人物&#10;&#10;描述已自动生成">
            <a:extLst>
              <a:ext uri="{FF2B5EF4-FFF2-40B4-BE49-F238E27FC236}">
                <a16:creationId xmlns:a16="http://schemas.microsoft.com/office/drawing/2014/main" id="{EFCF134C-2977-57C1-BBBC-28EA029F6F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08" y="1168743"/>
            <a:ext cx="1336027" cy="13151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ED813DB-E101-CED6-416C-A6C55374C321}"/>
              </a:ext>
            </a:extLst>
          </p:cNvPr>
          <p:cNvSpPr txBox="1"/>
          <p:nvPr/>
        </p:nvSpPr>
        <p:spPr>
          <a:xfrm>
            <a:off x="1511175" y="4419236"/>
            <a:ext cx="1828779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Creator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源码仓库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https://github.com/qt-creator/qt-creator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50731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en-US" altLang="zh-CN" sz="2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VS,Qt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VS Tools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安装，简单使用</a:t>
            </a: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87303CA-416D-C84E-AD58-D8DB860CE1EA}"/>
              </a:ext>
            </a:extLst>
          </p:cNvPr>
          <p:cNvSpPr txBox="1"/>
          <p:nvPr/>
        </p:nvSpPr>
        <p:spPr>
          <a:xfrm>
            <a:off x="807446" y="2876845"/>
            <a:ext cx="2726971" cy="18158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号称宇宙第一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 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开发的必备选择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内部可安装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-Qt VS Tools</a:t>
            </a:r>
          </a:p>
          <a:p>
            <a:pPr marL="285750" indent="-285750"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日常使用是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而非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Creator</a:t>
            </a:r>
          </a:p>
          <a:p>
            <a:pPr marL="285750" indent="-285750" eaLnBrk="1" hangingPunct="1"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本教程使用的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 2017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82FD20-42DA-0BE1-2B9F-36B0C14D3C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46" y="1195638"/>
            <a:ext cx="1533739" cy="13146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46F276-53E1-A39D-007F-C9B37DB97E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8986" y="1195638"/>
            <a:ext cx="7535568" cy="500226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1587393-2A68-E3D5-CC88-01228B4AB67C}"/>
              </a:ext>
            </a:extLst>
          </p:cNvPr>
          <p:cNvSpPr txBox="1"/>
          <p:nvPr/>
        </p:nvSpPr>
        <p:spPr>
          <a:xfrm>
            <a:off x="807446" y="5173703"/>
            <a:ext cx="2726971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插件下载地址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https://mirrors.aliyun.com/qt/archive/vsaddin/</a:t>
            </a:r>
          </a:p>
        </p:txBody>
      </p:sp>
    </p:spTree>
    <p:extLst>
      <p:ext uri="{BB962C8B-B14F-4D97-AF65-F5344CB8AC3E}">
        <p14:creationId xmlns:p14="http://schemas.microsoft.com/office/powerpoint/2010/main" val="103494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619394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en-US" altLang="zh-CN" sz="2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Python,PyQt,Pycharm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安装，简单使用</a:t>
            </a: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B4FE6C-1329-8C3D-2DF5-6E43F00CC5FA}"/>
              </a:ext>
            </a:extLst>
          </p:cNvPr>
          <p:cNvSpPr txBox="1"/>
          <p:nvPr/>
        </p:nvSpPr>
        <p:spPr>
          <a:xfrm>
            <a:off x="4050805" y="2164731"/>
            <a:ext cx="3428995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是一门解释型编程语言，入手简单，比较适合作为专业程序员的第二语言，非专业程序员的第一语言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BDAF26-C89B-8B39-E668-CC1E34608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984" y="1610940"/>
            <a:ext cx="3433723" cy="37072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8AF9059-E589-4384-B76C-3F093DF5D8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75" y="3464574"/>
            <a:ext cx="2071193" cy="2071193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D15FC4BE-3966-A395-3BB2-0C2C40AE39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9068" y="3849469"/>
            <a:ext cx="1303890" cy="127833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CF3768F-82DB-D15F-4C8D-E3CEE1C1BCFF}"/>
              </a:ext>
            </a:extLst>
          </p:cNvPr>
          <p:cNvSpPr txBox="1"/>
          <p:nvPr/>
        </p:nvSpPr>
        <p:spPr>
          <a:xfrm>
            <a:off x="4050804" y="3766266"/>
            <a:ext cx="3428995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JetBrain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公司出品的一个用于开发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相关应用程序的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。由于其漂亮的外观，智能的代码提示，代码补全，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已经成为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开发的必备工具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B05B6A4-26A2-A1CA-757F-0228954E49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71" y="1982090"/>
            <a:ext cx="1390476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5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 descr="未标题-1">
            <a:extLst>
              <a:ext uri="{FF2B5EF4-FFF2-40B4-BE49-F238E27FC236}">
                <a16:creationId xmlns:a16="http://schemas.microsoft.com/office/drawing/2014/main" id="{BDF5EBE6-8705-6269-48F2-82B4E5FBA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53975"/>
            <a:ext cx="12193588" cy="696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1">
            <a:extLst>
              <a:ext uri="{FF2B5EF4-FFF2-40B4-BE49-F238E27FC236}">
                <a16:creationId xmlns:a16="http://schemas.microsoft.com/office/drawing/2014/main" id="{967D7297-1FD1-05FD-320D-7C468D2FE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" y="6565181"/>
            <a:ext cx="13517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00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made by </a:t>
            </a:r>
            <a:r>
              <a:rPr lang="zh-CN" altLang="en-US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我不是</a:t>
            </a:r>
            <a:r>
              <a:rPr lang="en-US" altLang="zh-CN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Qt</a:t>
            </a:r>
            <a:endParaRPr lang="zh-CN" altLang="en-US" sz="900" b="1" i="1" dirty="0">
              <a:solidFill>
                <a:schemeClr val="bg1"/>
              </a:solidFill>
              <a:latin typeface="JetBrains Mono" panose="02000009000000000000" pitchFamily="49" charset="0"/>
              <a:ea typeface="微软雅黑" panose="020B0503020204020204" pitchFamily="34" charset="-122"/>
              <a:cs typeface="JetBrains Mono" panose="02000009000000000000" pitchFamily="49" charset="0"/>
            </a:endParaRPr>
          </a:p>
        </p:txBody>
      </p:sp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01B81B43-776E-E055-D7A3-CCF7CA624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675" y="5135578"/>
            <a:ext cx="2809876" cy="1469216"/>
          </a:xfrm>
          <a:prstGeom prst="rect">
            <a:avLst/>
          </a:prstGeom>
        </p:spPr>
      </p:pic>
      <p:pic>
        <p:nvPicPr>
          <p:cNvPr id="15" name="图片 14" descr="手机屏幕的截图&#10;&#10;中度可信度描述已自动生成">
            <a:extLst>
              <a:ext uri="{FF2B5EF4-FFF2-40B4-BE49-F238E27FC236}">
                <a16:creationId xmlns:a16="http://schemas.microsoft.com/office/drawing/2014/main" id="{4A8BFD74-46C9-9A2E-CB25-811D98739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342" y="5222754"/>
            <a:ext cx="1613958" cy="1382040"/>
          </a:xfrm>
          <a:prstGeom prst="rect">
            <a:avLst/>
          </a:prstGeom>
        </p:spPr>
      </p:pic>
      <p:sp>
        <p:nvSpPr>
          <p:cNvPr id="27" name="文本框 3">
            <a:extLst>
              <a:ext uri="{FF2B5EF4-FFF2-40B4-BE49-F238E27FC236}">
                <a16:creationId xmlns:a16="http://schemas.microsoft.com/office/drawing/2014/main" id="{4C19E67D-6BDC-B705-88A1-FF527C2CE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450" y="6604794"/>
            <a:ext cx="46538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Every individual is different and talented, what you need are passion.</a:t>
            </a:r>
            <a:endParaRPr lang="zh-CN" altLang="en-US" sz="1000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 descr="图标&#10;&#10;描述已自动生成">
            <a:extLst>
              <a:ext uri="{FF2B5EF4-FFF2-40B4-BE49-F238E27FC236}">
                <a16:creationId xmlns:a16="http://schemas.microsoft.com/office/drawing/2014/main" id="{55338B84-3664-C822-6D4E-58C7CD0B4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823822"/>
            <a:ext cx="785812" cy="360163"/>
          </a:xfrm>
          <a:prstGeom prst="rect">
            <a:avLst/>
          </a:prstGeom>
        </p:spPr>
      </p:pic>
      <p:sp>
        <p:nvSpPr>
          <p:cNvPr id="6" name="文本框 10">
            <a:extLst>
              <a:ext uri="{FF2B5EF4-FFF2-40B4-BE49-F238E27FC236}">
                <a16:creationId xmlns:a16="http://schemas.microsoft.com/office/drawing/2014/main" id="{270BB76C-F84D-E1A0-CC52-2E82658EF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2116138"/>
            <a:ext cx="6875462" cy="16224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9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Semi"/>
              </a:rPr>
              <a:t>Thank You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D52C82-54D7-D978-E9FB-2E1595778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450" y="5652260"/>
            <a:ext cx="2320861" cy="52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https://github.com/zzzcb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https://cnblogs.com/zach0812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https://space.bilibili.com/441821181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99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311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JetBrains Mono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昌博</dc:creator>
  <cp:lastModifiedBy>张 昌博</cp:lastModifiedBy>
  <cp:revision>30</cp:revision>
  <dcterms:created xsi:type="dcterms:W3CDTF">2022-09-16T13:49:23Z</dcterms:created>
  <dcterms:modified xsi:type="dcterms:W3CDTF">2022-09-18T01:10:15Z</dcterms:modified>
</cp:coreProperties>
</file>