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76" r:id="rId5"/>
    <p:sldId id="274" r:id="rId6"/>
    <p:sldId id="277" r:id="rId7"/>
    <p:sldId id="278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8" autoAdjust="0"/>
    <p:restoredTop sz="94700" autoAdjust="0"/>
  </p:normalViewPr>
  <p:slideViewPr>
    <p:cSldViewPr snapToGrid="0">
      <p:cViewPr varScale="1">
        <p:scale>
          <a:sx n="90" d="100"/>
          <a:sy n="90" d="100"/>
        </p:scale>
        <p:origin x="16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3468F-90F5-4420-ABF2-E178034558A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04285-41E8-4042-A6F0-8C55CA5EA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11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0CDC8-B5A3-A92D-0A82-AA6537361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39DF51-5333-F7B0-9947-298DFCD7F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A1331-3884-6754-3754-C915A1F1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4E90D-F5AE-7BF2-926A-F6C874E0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6CCA0-DB37-9200-6E72-ECF4F4D7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1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EF9DC-622C-43C4-E7E3-34111F0F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4BA02-F230-E67C-537A-6647DFF05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5B321-E954-40FE-C5E5-1AD0B4DC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5D075-8358-B7DA-B553-78028EAA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6896F-6C67-D44D-DCEA-9F9575A1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1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976AF4-F75E-CD18-6C2A-684C3F78E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C38496-C80F-1615-69AC-6994144C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95B17-8491-99F9-65AE-1A2450BD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D2773-F25E-E73F-ED74-E8233960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69462-14E7-C6C2-C9E3-7670E1B3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1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9D0EE-1B59-7F30-5CB7-3427FFEE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B553E-D869-6797-C4D4-009360A4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5C788-C6D0-2532-A2F4-34C34416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EEB1A-3857-38DD-66F4-BDE797C5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070F5-7A24-11A5-F50F-F5F59F03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660DA-968A-BD69-FE01-557A4E04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DDEAEF-AB36-48D8-F04A-540BEC30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A97F9-A1C3-B5EB-8B50-EEAE70CF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43C31-3298-0EDB-FE1C-6C6D923D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5A8D6-0BEB-DAFD-9B3E-78D25184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28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F03C2-3F99-8CED-C69C-37A6ACFD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909CA-2338-87CD-220B-FC94CCD0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E47C3-5926-9A46-4717-159D7B787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886BD-8D05-1494-84C0-1D08E195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807F1-F99A-77FD-2143-07D218F6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63FCA-B3A5-936F-64C8-66401AE0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3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91173-D6C2-3BC6-4CB1-B461C908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D2E5F-402A-01D7-3838-8E358993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EC7A1-C9AC-2922-2865-9B894324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3A9B2D-53A8-C353-5591-9E1B6B35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D26E5E-F9EA-FCA5-37F7-9973EF358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164B56-C945-0F65-E203-85859411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9315C0-BDD7-7103-A325-3B9C7A1B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8C4B1E-A55A-CDB9-AA70-EF84A0BF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3718F-B2BD-05A2-434E-F618AD52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B88B10-6A20-7821-A1A8-A4F5A294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F27BBD-E7BE-9F58-88B5-FC728142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913925-F447-CA5A-51A6-FBE701BA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02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12DF1B-A833-81C5-6571-A772DE4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6C177-47C2-6D67-8545-990D5B3C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D5E78-D550-232B-96B7-8440FF6B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2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1DCF4-4CCF-2364-65EC-9C9BFEA3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714F4-7DB0-C97A-F784-5CFBAC695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CB6652-0C88-7400-7A06-6936B1C3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F22F2-FF19-83E2-E392-3B177B02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6D0C3-19F3-AA71-4B80-9CFA4208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2DF26-757A-AA86-0819-F73A8FA5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CD79F-AE28-1BFD-B710-46914D7B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F18482-3BA3-26B8-B518-F5F1399E8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6E380-642F-992F-E6C8-8EC6AE77C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996B7-B78D-E849-7603-5B9BB900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D452E8-6F5E-74FE-CD6A-3CA621B5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CEDBF-0BF4-AA17-00CB-4122215E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31C5E-9505-2C4B-DC5F-98F7D068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D6D44-DAF1-5FCB-D58E-AB941A4A1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06CE2-649C-0E3B-C775-A6AA877A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40012-2A94-3D4E-8D2D-3153EC050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EB43-D5DE-5B20-DD73-302601F9B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9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 descr="未标题-1">
            <a:extLst>
              <a:ext uri="{FF2B5EF4-FFF2-40B4-BE49-F238E27FC236}">
                <a16:creationId xmlns:a16="http://schemas.microsoft.com/office/drawing/2014/main" id="{BDF5EBE6-8705-6269-48F2-82B4E5FB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-53975"/>
            <a:ext cx="12193588" cy="696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967D7297-1FD1-05FD-320D-7C468D2F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6565181"/>
            <a:ext cx="13517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made by </a:t>
            </a:r>
            <a:r>
              <a:rPr lang="zh-CN" altLang="en-US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我不是</a:t>
            </a:r>
            <a:r>
              <a:rPr lang="en-US" altLang="zh-CN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Qt</a:t>
            </a:r>
            <a:endParaRPr lang="zh-CN" altLang="en-US" sz="900" b="1" i="1" dirty="0">
              <a:solidFill>
                <a:schemeClr val="bg1"/>
              </a:solidFill>
              <a:latin typeface="JetBrains Mono" panose="02000009000000000000" pitchFamily="49" charset="0"/>
              <a:ea typeface="微软雅黑" panose="020B0503020204020204" pitchFamily="34" charset="-122"/>
              <a:cs typeface="JetBrains Mono" panose="02000009000000000000" pitchFamily="49" charset="0"/>
            </a:endParaRPr>
          </a:p>
        </p:txBody>
      </p:sp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01B81B43-776E-E055-D7A3-CCF7CA624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675" y="5135578"/>
            <a:ext cx="2809876" cy="1469216"/>
          </a:xfrm>
          <a:prstGeom prst="rect">
            <a:avLst/>
          </a:prstGeom>
        </p:spPr>
      </p:pic>
      <p:pic>
        <p:nvPicPr>
          <p:cNvPr id="15" name="图片 14" descr="手机屏幕的截图&#10;&#10;中度可信度描述已自动生成">
            <a:extLst>
              <a:ext uri="{FF2B5EF4-FFF2-40B4-BE49-F238E27FC236}">
                <a16:creationId xmlns:a16="http://schemas.microsoft.com/office/drawing/2014/main" id="{4A8BFD74-46C9-9A2E-CB25-811D98739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342" y="5222754"/>
            <a:ext cx="1613958" cy="1382040"/>
          </a:xfrm>
          <a:prstGeom prst="rect">
            <a:avLst/>
          </a:prstGeom>
        </p:spPr>
      </p:pic>
      <p:sp>
        <p:nvSpPr>
          <p:cNvPr id="27" name="文本框 3">
            <a:extLst>
              <a:ext uri="{FF2B5EF4-FFF2-40B4-BE49-F238E27FC236}">
                <a16:creationId xmlns:a16="http://schemas.microsoft.com/office/drawing/2014/main" id="{4C19E67D-6BDC-B705-88A1-FF527C2CE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139" y="6645117"/>
            <a:ext cx="43925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 individual is different and talented, what you need are passion.</a:t>
            </a:r>
            <a:endParaRPr lang="zh-CN" altLang="en-US" sz="1000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A01953-D5C4-DE75-9EE2-882B104AEA07}"/>
              </a:ext>
            </a:extLst>
          </p:cNvPr>
          <p:cNvSpPr txBox="1"/>
          <p:nvPr/>
        </p:nvSpPr>
        <p:spPr>
          <a:xfrm>
            <a:off x="852488" y="2305050"/>
            <a:ext cx="37898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4800" b="1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学习路线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43C1DD2-BECF-FC56-4E2B-A24218BB785A}"/>
              </a:ext>
            </a:extLst>
          </p:cNvPr>
          <p:cNvSpPr/>
          <p:nvPr/>
        </p:nvSpPr>
        <p:spPr>
          <a:xfrm>
            <a:off x="952500" y="3225800"/>
            <a:ext cx="6604000" cy="46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44" name="图片 43" descr="图标&#10;&#10;描述已自动生成">
            <a:extLst>
              <a:ext uri="{FF2B5EF4-FFF2-40B4-BE49-F238E27FC236}">
                <a16:creationId xmlns:a16="http://schemas.microsoft.com/office/drawing/2014/main" id="{55338B84-3664-C822-6D4E-58C7CD0B4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823822"/>
            <a:ext cx="785812" cy="36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4">
            <a:extLst>
              <a:ext uri="{FF2B5EF4-FFF2-40B4-BE49-F238E27FC236}">
                <a16:creationId xmlns:a16="http://schemas.microsoft.com/office/drawing/2014/main" id="{1E8CBFB0-00CE-DD84-6FAE-C8A03DD7D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823913"/>
            <a:ext cx="35226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600" b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/CATALOG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E1C8D5-BEFF-0167-92C0-4B6E7530B03F}"/>
              </a:ext>
            </a:extLst>
          </p:cNvPr>
          <p:cNvSpPr/>
          <p:nvPr/>
        </p:nvSpPr>
        <p:spPr>
          <a:xfrm>
            <a:off x="981075" y="1673225"/>
            <a:ext cx="1800225" cy="17463"/>
          </a:xfrm>
          <a:prstGeom prst="rect">
            <a:avLst/>
          </a:prstGeom>
          <a:solidFill>
            <a:srgbClr val="1C8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1F4F7D"/>
              </a:solidFill>
            </a:endParaRPr>
          </a:p>
        </p:txBody>
      </p:sp>
      <p:grpSp>
        <p:nvGrpSpPr>
          <p:cNvPr id="5124" name="组合 6">
            <a:extLst>
              <a:ext uri="{FF2B5EF4-FFF2-40B4-BE49-F238E27FC236}">
                <a16:creationId xmlns:a16="http://schemas.microsoft.com/office/drawing/2014/main" id="{321D125C-41E1-AEF1-F1C1-7650BD3263BB}"/>
              </a:ext>
            </a:extLst>
          </p:cNvPr>
          <p:cNvGrpSpPr>
            <a:grpSpLocks/>
          </p:cNvGrpSpPr>
          <p:nvPr/>
        </p:nvGrpSpPr>
        <p:grpSpPr bwMode="auto">
          <a:xfrm>
            <a:off x="950913" y="2451100"/>
            <a:ext cx="4135437" cy="2540000"/>
            <a:chOff x="950598" y="2359660"/>
            <a:chExt cx="4602533" cy="2827216"/>
          </a:xfrm>
        </p:grpSpPr>
        <p:grpSp>
          <p:nvGrpSpPr>
            <p:cNvPr id="5137" name="组合 4">
              <a:extLst>
                <a:ext uri="{FF2B5EF4-FFF2-40B4-BE49-F238E27FC236}">
                  <a16:creationId xmlns:a16="http://schemas.microsoft.com/office/drawing/2014/main" id="{7ADA8B5E-5BD2-D231-C05A-39B13E5764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076" y="2359660"/>
              <a:ext cx="3905969" cy="787915"/>
              <a:chOff x="981076" y="2359660"/>
              <a:chExt cx="3905969" cy="787915"/>
            </a:xfrm>
          </p:grpSpPr>
          <p:sp>
            <p:nvSpPr>
              <p:cNvPr id="5144" name="文本框 13">
                <a:extLst>
                  <a:ext uri="{FF2B5EF4-FFF2-40B4-BE49-F238E27FC236}">
                    <a16:creationId xmlns:a16="http://schemas.microsoft.com/office/drawing/2014/main" id="{DA6E2402-CDEA-0009-ED07-C4D65D0BD4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1076" y="2359660"/>
                <a:ext cx="2647950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5145" name="文本框 22">
                <a:extLst>
                  <a:ext uri="{FF2B5EF4-FFF2-40B4-BE49-F238E27FC236}">
                    <a16:creationId xmlns:a16="http://schemas.microsoft.com/office/drawing/2014/main" id="{797E70E5-AF48-178D-FB40-C922D69E40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2" y="2594928"/>
                <a:ext cx="3021013" cy="411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官方</a:t>
                </a:r>
                <a:r>
                  <a:rPr lang="en-US" altLang="zh-CN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Demo</a:t>
                </a:r>
                <a:endPara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38" name="组合 3">
              <a:extLst>
                <a:ext uri="{FF2B5EF4-FFF2-40B4-BE49-F238E27FC236}">
                  <a16:creationId xmlns:a16="http://schemas.microsoft.com/office/drawing/2014/main" id="{C4087F1D-3B6D-5288-436D-572EDF424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0598" y="3379311"/>
              <a:ext cx="3936447" cy="787915"/>
              <a:chOff x="950598" y="3314859"/>
              <a:chExt cx="3936447" cy="787915"/>
            </a:xfrm>
          </p:grpSpPr>
          <p:sp>
            <p:nvSpPr>
              <p:cNvPr id="5142" name="文本框 29">
                <a:extLst>
                  <a:ext uri="{FF2B5EF4-FFF2-40B4-BE49-F238E27FC236}">
                    <a16:creationId xmlns:a16="http://schemas.microsoft.com/office/drawing/2014/main" id="{97014EB4-6213-8BFF-FD63-4EC5C99E37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598" y="3314859"/>
                <a:ext cx="2649538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</p:txBody>
          </p:sp>
          <p:sp>
            <p:nvSpPr>
              <p:cNvPr id="5143" name="文本框 26">
                <a:extLst>
                  <a:ext uri="{FF2B5EF4-FFF2-40B4-BE49-F238E27FC236}">
                    <a16:creationId xmlns:a16="http://schemas.microsoft.com/office/drawing/2014/main" id="{F11F15EF-9F67-FF33-7BF1-730DD66734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4" y="3554889"/>
                <a:ext cx="3021011" cy="411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官方文档</a:t>
                </a:r>
              </a:p>
            </p:txBody>
          </p:sp>
        </p:grpSp>
        <p:grpSp>
          <p:nvGrpSpPr>
            <p:cNvPr id="5139" name="组合 2">
              <a:extLst>
                <a:ext uri="{FF2B5EF4-FFF2-40B4-BE49-F238E27FC236}">
                  <a16:creationId xmlns:a16="http://schemas.microsoft.com/office/drawing/2014/main" id="{67781F1E-D2C7-246B-6E16-D67800401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0598" y="4398961"/>
              <a:ext cx="4602533" cy="787915"/>
              <a:chOff x="950598" y="4398961"/>
              <a:chExt cx="4602533" cy="787915"/>
            </a:xfrm>
          </p:grpSpPr>
          <p:sp>
            <p:nvSpPr>
              <p:cNvPr id="5140" name="文本框 37">
                <a:extLst>
                  <a:ext uri="{FF2B5EF4-FFF2-40B4-BE49-F238E27FC236}">
                    <a16:creationId xmlns:a16="http://schemas.microsoft.com/office/drawing/2014/main" id="{32FDE821-1F33-DEE0-2AEF-A9F85F416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598" y="4398961"/>
                <a:ext cx="2649538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</p:txBody>
          </p:sp>
          <p:sp>
            <p:nvSpPr>
              <p:cNvPr id="5141" name="文本框 30">
                <a:extLst>
                  <a:ext uri="{FF2B5EF4-FFF2-40B4-BE49-F238E27FC236}">
                    <a16:creationId xmlns:a16="http://schemas.microsoft.com/office/drawing/2014/main" id="{59811709-764D-7BE8-AF93-5E05BF35C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4" y="4646929"/>
                <a:ext cx="3687097" cy="411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开源库</a:t>
                </a:r>
              </a:p>
            </p:txBody>
          </p:sp>
        </p:grpSp>
      </p:grpSp>
      <p:pic>
        <p:nvPicPr>
          <p:cNvPr id="5125" name="图片 1" descr="未标题-1">
            <a:extLst>
              <a:ext uri="{FF2B5EF4-FFF2-40B4-BE49-F238E27FC236}">
                <a16:creationId xmlns:a16="http://schemas.microsoft.com/office/drawing/2014/main" id="{B1904733-7187-23A9-1364-5DDB5AA22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1146175"/>
            <a:ext cx="2716212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3" descr="未标题-1">
            <a:extLst>
              <a:ext uri="{FF2B5EF4-FFF2-40B4-BE49-F238E27FC236}">
                <a16:creationId xmlns:a16="http://schemas.microsoft.com/office/drawing/2014/main" id="{E598B41C-4731-90A5-19F5-65CE13B5D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6103938"/>
            <a:ext cx="818515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0DCF47AA-20D3-0752-D876-73CC3A100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13" y="5923856"/>
            <a:ext cx="785812" cy="360163"/>
          </a:xfrm>
          <a:prstGeom prst="rect">
            <a:avLst/>
          </a:prstGeom>
        </p:spPr>
      </p:pic>
      <p:grpSp>
        <p:nvGrpSpPr>
          <p:cNvPr id="2" name="组合 6">
            <a:extLst>
              <a:ext uri="{FF2B5EF4-FFF2-40B4-BE49-F238E27FC236}">
                <a16:creationId xmlns:a16="http://schemas.microsoft.com/office/drawing/2014/main" id="{C8239F92-06BE-23CF-11D3-578628F35AA0}"/>
              </a:ext>
            </a:extLst>
          </p:cNvPr>
          <p:cNvGrpSpPr>
            <a:grpSpLocks/>
          </p:cNvGrpSpPr>
          <p:nvPr/>
        </p:nvGrpSpPr>
        <p:grpSpPr bwMode="auto">
          <a:xfrm>
            <a:off x="5908881" y="2505955"/>
            <a:ext cx="3536950" cy="1623936"/>
            <a:chOff x="950598" y="2359660"/>
            <a:chExt cx="3936447" cy="1807566"/>
          </a:xfrm>
        </p:grpSpPr>
        <p:grpSp>
          <p:nvGrpSpPr>
            <p:cNvPr id="4" name="组合 4">
              <a:extLst>
                <a:ext uri="{FF2B5EF4-FFF2-40B4-BE49-F238E27FC236}">
                  <a16:creationId xmlns:a16="http://schemas.microsoft.com/office/drawing/2014/main" id="{33782918-1B63-91DE-3E0B-504397CB75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076" y="2359660"/>
              <a:ext cx="3905969" cy="787915"/>
              <a:chOff x="981076" y="2359660"/>
              <a:chExt cx="3905969" cy="787915"/>
            </a:xfrm>
          </p:grpSpPr>
          <p:sp>
            <p:nvSpPr>
              <p:cNvPr id="11" name="文本框 13">
                <a:extLst>
                  <a:ext uri="{FF2B5EF4-FFF2-40B4-BE49-F238E27FC236}">
                    <a16:creationId xmlns:a16="http://schemas.microsoft.com/office/drawing/2014/main" id="{4D22FA9D-1698-3DA1-AE2C-C66791D62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1076" y="2359660"/>
                <a:ext cx="2647950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</p:txBody>
          </p:sp>
          <p:sp>
            <p:nvSpPr>
              <p:cNvPr id="12" name="文本框 22">
                <a:extLst>
                  <a:ext uri="{FF2B5EF4-FFF2-40B4-BE49-F238E27FC236}">
                    <a16:creationId xmlns:a16="http://schemas.microsoft.com/office/drawing/2014/main" id="{D4913A57-FC61-FAC6-5E36-A88367A394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2" y="2594928"/>
                <a:ext cx="3021013" cy="411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了解相关技术</a:t>
                </a:r>
              </a:p>
            </p:txBody>
          </p:sp>
        </p:grpSp>
        <p:grpSp>
          <p:nvGrpSpPr>
            <p:cNvPr id="5" name="组合 3">
              <a:extLst>
                <a:ext uri="{FF2B5EF4-FFF2-40B4-BE49-F238E27FC236}">
                  <a16:creationId xmlns:a16="http://schemas.microsoft.com/office/drawing/2014/main" id="{2DD42CE6-23D0-2752-9F57-03ED77DCEE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0598" y="3379311"/>
              <a:ext cx="3936447" cy="787915"/>
              <a:chOff x="950598" y="3314859"/>
              <a:chExt cx="3936447" cy="787915"/>
            </a:xfrm>
          </p:grpSpPr>
          <p:sp>
            <p:nvSpPr>
              <p:cNvPr id="9" name="文本框 29">
                <a:extLst>
                  <a:ext uri="{FF2B5EF4-FFF2-40B4-BE49-F238E27FC236}">
                    <a16:creationId xmlns:a16="http://schemas.microsoft.com/office/drawing/2014/main" id="{8779BC2F-E7D6-2C6A-B502-B6B6220AB8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598" y="3314859"/>
                <a:ext cx="2649538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</a:p>
            </p:txBody>
          </p:sp>
          <p:sp>
            <p:nvSpPr>
              <p:cNvPr id="10" name="文本框 26">
                <a:extLst>
                  <a:ext uri="{FF2B5EF4-FFF2-40B4-BE49-F238E27FC236}">
                    <a16:creationId xmlns:a16="http://schemas.microsoft.com/office/drawing/2014/main" id="{40D5FA14-762C-5F43-5E43-1DD2AF52C4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4" y="3554889"/>
                <a:ext cx="3021011" cy="411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搜索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2349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7303CA-416D-C84E-AD58-D8DB860CE1EA}"/>
              </a:ext>
            </a:extLst>
          </p:cNvPr>
          <p:cNvSpPr txBox="1"/>
          <p:nvPr/>
        </p:nvSpPr>
        <p:spPr>
          <a:xfrm>
            <a:off x="3868736" y="1024958"/>
            <a:ext cx="6440489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官方的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都是设计十分巧妙，比较精良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学习方法是将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Creator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版本的工程转化为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文档：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file:///E:/software/qt_5_13_1/Docs/Qt-5.13.1/qtdoc/qtexamples.html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D813DB-E101-CED6-416C-A6C55374C321}"/>
              </a:ext>
            </a:extLst>
          </p:cNvPr>
          <p:cNvSpPr txBox="1"/>
          <p:nvPr/>
        </p:nvSpPr>
        <p:spPr>
          <a:xfrm>
            <a:off x="344488" y="3152628"/>
            <a:ext cx="1112172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拖拽式框架相关的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A86BBC-EAA6-F013-7F42-B12DD7DB3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736" y="2269234"/>
            <a:ext cx="6440489" cy="37196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C2021D-98F2-9A67-414F-A6E3724FC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1708" y="1403442"/>
            <a:ext cx="1828779" cy="18578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8533F2B-BEDB-192C-D347-0218FAFDE5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4665" y="3811500"/>
            <a:ext cx="1835822" cy="18578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18854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官方文档</a:t>
            </a:r>
          </a:p>
          <a:p>
            <a:pPr>
              <a:defRPr/>
            </a:pP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7303CA-416D-C84E-AD58-D8DB860CE1EA}"/>
              </a:ext>
            </a:extLst>
          </p:cNvPr>
          <p:cNvSpPr txBox="1"/>
          <p:nvPr/>
        </p:nvSpPr>
        <p:spPr>
          <a:xfrm>
            <a:off x="807446" y="2876845"/>
            <a:ext cx="2726971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的强大不仅仅在于设计的巧妙，它也有这世界一流的技术文档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587393-2A68-E3D5-CC88-01228B4AB67C}"/>
              </a:ext>
            </a:extLst>
          </p:cNvPr>
          <p:cNvSpPr txBox="1"/>
          <p:nvPr/>
        </p:nvSpPr>
        <p:spPr>
          <a:xfrm>
            <a:off x="807446" y="4103575"/>
            <a:ext cx="2726971" cy="18158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文档：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file:///E:/software/qt_5_13_1/Docs/Qt-5.13.1/qtdoc/qtexamples.html</a:t>
            </a:r>
          </a:p>
          <a:p>
            <a:pPr marL="285750" indent="-285750"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:https://doc.qt.io/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3DD8A4-8D42-CB74-6333-F8922C1C7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535" y="1449577"/>
            <a:ext cx="7040266" cy="42680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0BE0F2-6B87-80A8-3DF1-549750435C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446" y="1279315"/>
            <a:ext cx="2482317" cy="127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4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15776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开源库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D0CB60-0805-4129-4F50-AA5223607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48" y="1525845"/>
            <a:ext cx="3888838" cy="1811358"/>
          </a:xfrm>
          <a:prstGeom prst="rect">
            <a:avLst/>
          </a:prstGeom>
        </p:spPr>
      </p:pic>
      <p:pic>
        <p:nvPicPr>
          <p:cNvPr id="1026" name="Picture 2" descr="Orange Data Mining">
            <a:extLst>
              <a:ext uri="{FF2B5EF4-FFF2-40B4-BE49-F238E27FC236}">
                <a16:creationId xmlns:a16="http://schemas.microsoft.com/office/drawing/2014/main" id="{F2549676-15CB-8B3F-D655-D0D9368C7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331" y="1753774"/>
            <a:ext cx="2177612" cy="14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A1A4CC-2A24-B55C-9A4D-9BFB696CE0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3629" y="1471471"/>
            <a:ext cx="3228622" cy="1920106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DC24968-3766-EA7D-6354-352A9A6EBB15}"/>
              </a:ext>
            </a:extLst>
          </p:cNvPr>
          <p:cNvCxnSpPr>
            <a:cxnSpLocks/>
          </p:cNvCxnSpPr>
          <p:nvPr/>
        </p:nvCxnSpPr>
        <p:spPr>
          <a:xfrm>
            <a:off x="5018567" y="1148316"/>
            <a:ext cx="0" cy="4561367"/>
          </a:xfrm>
          <a:prstGeom prst="line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9CF93105-F2E0-ABBE-0D64-A1C526B3FD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4156" y="3520798"/>
            <a:ext cx="3266218" cy="2290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F79264-DF85-3FD0-E789-C2CCE5C5B7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9818" y="3572756"/>
            <a:ext cx="2984865" cy="21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5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5010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了解相关技术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pic>
        <p:nvPicPr>
          <p:cNvPr id="3" name="Picture 2" descr="pcl-logo">
            <a:extLst>
              <a:ext uri="{FF2B5EF4-FFF2-40B4-BE49-F238E27FC236}">
                <a16:creationId xmlns:a16="http://schemas.microsoft.com/office/drawing/2014/main" id="{4F5386D8-994C-F54D-1219-9C1879A6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035041"/>
            <a:ext cx="3785153" cy="122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8A27BF7-FB4F-C89A-8D36-D49A0338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839" y="1670871"/>
            <a:ext cx="1847280" cy="184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S/ROS2開発・支援サービス | hachix">
            <a:extLst>
              <a:ext uri="{FF2B5EF4-FFF2-40B4-BE49-F238E27FC236}">
                <a16:creationId xmlns:a16="http://schemas.microsoft.com/office/drawing/2014/main" id="{73C6C419-E9F8-E2CA-1912-B68A0FA6E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530" y="1783473"/>
            <a:ext cx="33051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penGL - Wikipedia">
            <a:extLst>
              <a:ext uri="{FF2B5EF4-FFF2-40B4-BE49-F238E27FC236}">
                <a16:creationId xmlns:a16="http://schemas.microsoft.com/office/drawing/2014/main" id="{A32F7FD3-E799-30DE-3142-CE2818B8B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40" y="4157867"/>
            <a:ext cx="33242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Qt for MCUs | マイクロコントローラー向けアプリケーションの設計と開発">
            <a:extLst>
              <a:ext uri="{FF2B5EF4-FFF2-40B4-BE49-F238E27FC236}">
                <a16:creationId xmlns:a16="http://schemas.microsoft.com/office/drawing/2014/main" id="{3F358558-93FD-23F5-87C9-46C6D880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37" y="4031272"/>
            <a:ext cx="2420000" cy="149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24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126989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B067F9-55CC-548E-BC87-CB447DD9DF9F}"/>
              </a:ext>
            </a:extLst>
          </p:cNvPr>
          <p:cNvSpPr txBox="1"/>
          <p:nvPr/>
        </p:nvSpPr>
        <p:spPr>
          <a:xfrm>
            <a:off x="1137056" y="1409552"/>
            <a:ext cx="2726971" cy="18158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</a:p>
          <a:p>
            <a:pPr marL="285750" indent="-285750"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 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官方论坛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YouTube</a:t>
            </a:r>
          </a:p>
          <a:p>
            <a:pPr marL="285750" indent="-285750"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Bilibili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</a:p>
          <a:p>
            <a:pPr marL="285750" indent="-285750"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博客园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181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 descr="未标题-1">
            <a:extLst>
              <a:ext uri="{FF2B5EF4-FFF2-40B4-BE49-F238E27FC236}">
                <a16:creationId xmlns:a16="http://schemas.microsoft.com/office/drawing/2014/main" id="{BDF5EBE6-8705-6269-48F2-82B4E5FB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53975"/>
            <a:ext cx="12193588" cy="696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967D7297-1FD1-05FD-320D-7C468D2F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6565181"/>
            <a:ext cx="13517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made by </a:t>
            </a:r>
            <a:r>
              <a:rPr lang="zh-CN" altLang="en-US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我不是</a:t>
            </a:r>
            <a:r>
              <a:rPr lang="en-US" altLang="zh-CN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Qt</a:t>
            </a:r>
            <a:endParaRPr lang="zh-CN" altLang="en-US" sz="900" b="1" i="1" dirty="0">
              <a:solidFill>
                <a:schemeClr val="bg1"/>
              </a:solidFill>
              <a:latin typeface="JetBrains Mono" panose="02000009000000000000" pitchFamily="49" charset="0"/>
              <a:ea typeface="微软雅黑" panose="020B0503020204020204" pitchFamily="34" charset="-122"/>
              <a:cs typeface="JetBrains Mono" panose="02000009000000000000" pitchFamily="49" charset="0"/>
            </a:endParaRPr>
          </a:p>
        </p:txBody>
      </p:sp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01B81B43-776E-E055-D7A3-CCF7CA624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675" y="5135578"/>
            <a:ext cx="2809876" cy="1469216"/>
          </a:xfrm>
          <a:prstGeom prst="rect">
            <a:avLst/>
          </a:prstGeom>
        </p:spPr>
      </p:pic>
      <p:pic>
        <p:nvPicPr>
          <p:cNvPr id="15" name="图片 14" descr="手机屏幕的截图&#10;&#10;中度可信度描述已自动生成">
            <a:extLst>
              <a:ext uri="{FF2B5EF4-FFF2-40B4-BE49-F238E27FC236}">
                <a16:creationId xmlns:a16="http://schemas.microsoft.com/office/drawing/2014/main" id="{4A8BFD74-46C9-9A2E-CB25-811D98739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342" y="5222754"/>
            <a:ext cx="1613958" cy="1382040"/>
          </a:xfrm>
          <a:prstGeom prst="rect">
            <a:avLst/>
          </a:prstGeom>
        </p:spPr>
      </p:pic>
      <p:sp>
        <p:nvSpPr>
          <p:cNvPr id="27" name="文本框 3">
            <a:extLst>
              <a:ext uri="{FF2B5EF4-FFF2-40B4-BE49-F238E27FC236}">
                <a16:creationId xmlns:a16="http://schemas.microsoft.com/office/drawing/2014/main" id="{4C19E67D-6BDC-B705-88A1-FF527C2CE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450" y="6604794"/>
            <a:ext cx="46538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 individual is different and talented, what you need are passion.</a:t>
            </a:r>
            <a:endParaRPr lang="zh-CN" altLang="en-US" sz="1000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 descr="图标&#10;&#10;描述已自动生成">
            <a:extLst>
              <a:ext uri="{FF2B5EF4-FFF2-40B4-BE49-F238E27FC236}">
                <a16:creationId xmlns:a16="http://schemas.microsoft.com/office/drawing/2014/main" id="{55338B84-3664-C822-6D4E-58C7CD0B4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823822"/>
            <a:ext cx="785812" cy="360163"/>
          </a:xfrm>
          <a:prstGeom prst="rect">
            <a:avLst/>
          </a:prstGeom>
        </p:spPr>
      </p:pic>
      <p:sp>
        <p:nvSpPr>
          <p:cNvPr id="6" name="文本框 10">
            <a:extLst>
              <a:ext uri="{FF2B5EF4-FFF2-40B4-BE49-F238E27FC236}">
                <a16:creationId xmlns:a16="http://schemas.microsoft.com/office/drawing/2014/main" id="{270BB76C-F84D-E1A0-CC52-2E82658EF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2116138"/>
            <a:ext cx="6875462" cy="1622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9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Semi"/>
              </a:rPr>
              <a:t>Thank You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D52C82-54D7-D978-E9FB-2E1595778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450" y="5652260"/>
            <a:ext cx="2320861" cy="52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https://github.com/zzzcb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https://cnblogs.com/zach0812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https://space.bilibili.com/441821181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99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219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JetBrains Mono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昌博</dc:creator>
  <cp:lastModifiedBy>张 昌博</cp:lastModifiedBy>
  <cp:revision>38</cp:revision>
  <dcterms:created xsi:type="dcterms:W3CDTF">2022-09-16T13:49:23Z</dcterms:created>
  <dcterms:modified xsi:type="dcterms:W3CDTF">2022-09-18T10:23:44Z</dcterms:modified>
</cp:coreProperties>
</file>