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21" r:id="rId2"/>
    <p:sldId id="557" r:id="rId3"/>
    <p:sldId id="558" r:id="rId4"/>
    <p:sldId id="551" r:id="rId5"/>
    <p:sldId id="563" r:id="rId6"/>
    <p:sldId id="559" r:id="rId7"/>
    <p:sldId id="554" r:id="rId8"/>
    <p:sldId id="560" r:id="rId9"/>
    <p:sldId id="561" r:id="rId10"/>
    <p:sldId id="555" r:id="rId11"/>
    <p:sldId id="562" r:id="rId12"/>
    <p:sldId id="556" r:id="rId13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1F497D"/>
    <a:srgbClr val="FF0000"/>
    <a:srgbClr val="BD63B7"/>
    <a:srgbClr val="0070C0"/>
    <a:srgbClr val="C3D69B"/>
    <a:srgbClr val="E6B9B8"/>
    <a:srgbClr val="558ED5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1349" autoAdjust="0"/>
  </p:normalViewPr>
  <p:slideViewPr>
    <p:cSldViewPr>
      <p:cViewPr varScale="1">
        <p:scale>
          <a:sx n="106" d="100"/>
          <a:sy n="106" d="100"/>
        </p:scale>
        <p:origin x="182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D6F903-84F4-4049-A8DC-CB36789F4B08}" type="datetimeFigureOut">
              <a:rPr lang="zh-TW" altLang="en-US"/>
              <a:pPr>
                <a:defRPr/>
              </a:pPr>
              <a:t>2016/6/14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FDEC4D-AE95-498A-A046-548E59E4F8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3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DEC4D-AE95-498A-A046-548E59E4F81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7"/>
          <p:cNvGrpSpPr>
            <a:grpSpLocks/>
          </p:cNvGrpSpPr>
          <p:nvPr userDrawn="1"/>
        </p:nvGrpSpPr>
        <p:grpSpPr bwMode="auto">
          <a:xfrm>
            <a:off x="7967663" y="111125"/>
            <a:ext cx="1116012" cy="1033463"/>
            <a:chOff x="7968044" y="111218"/>
            <a:chExt cx="1115613" cy="1033795"/>
          </a:xfrm>
        </p:grpSpPr>
        <p:pic>
          <p:nvPicPr>
            <p:cNvPr id="5" name="圖片 10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16499" y="163492"/>
              <a:ext cx="1067158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5"/>
            <p:cNvSpPr/>
            <p:nvPr userDrawn="1"/>
          </p:nvSpPr>
          <p:spPr>
            <a:xfrm rot="14310075">
              <a:off x="7973349" y="105913"/>
              <a:ext cx="1033795" cy="1044406"/>
            </a:xfrm>
            <a:prstGeom prst="rect">
              <a:avLst/>
            </a:prstGeom>
            <a:noFill/>
            <a:effectLst/>
          </p:spPr>
          <p:txBody>
            <a:bodyPr spcFirstLastPara="1" wrap="none">
              <a:prstTxWarp prst="textCircle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900" b="1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Mobile Communications &amp; Cloud Computing  Lab.</a:t>
              </a:r>
              <a:endParaRPr kumimoji="0" lang="zh-TW" altLang="en-US" sz="9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728192"/>
          </a:xfrm>
          <a:ln w="57150">
            <a:solidFill>
              <a:schemeClr val="accent1"/>
            </a:solidFill>
          </a:ln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A0EB6C03-81F1-41FD-A8A5-5DD43DDB8FFB}" type="datetime1">
              <a:rPr lang="zh-TW" altLang="en-US" smtClean="0"/>
              <a:t>2016/6/14</a:t>
            </a:fld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Mobile Communications and Cloud Computing  Lab, NCTU, Taiwan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7269B11A-8FE6-419F-921F-4552307E55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684213" y="1052513"/>
            <a:ext cx="7332662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grpSp>
        <p:nvGrpSpPr>
          <p:cNvPr id="5" name="群組 11"/>
          <p:cNvGrpSpPr>
            <a:grpSpLocks/>
          </p:cNvGrpSpPr>
          <p:nvPr userDrawn="1"/>
        </p:nvGrpSpPr>
        <p:grpSpPr bwMode="auto">
          <a:xfrm>
            <a:off x="7993063" y="111125"/>
            <a:ext cx="1116012" cy="1033463"/>
            <a:chOff x="7968044" y="111218"/>
            <a:chExt cx="1115613" cy="1033795"/>
          </a:xfrm>
        </p:grpSpPr>
        <p:pic>
          <p:nvPicPr>
            <p:cNvPr id="6" name="圖片 12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16499" y="163492"/>
              <a:ext cx="1067158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13"/>
            <p:cNvSpPr/>
            <p:nvPr userDrawn="1"/>
          </p:nvSpPr>
          <p:spPr>
            <a:xfrm rot="14310075">
              <a:off x="7973349" y="105913"/>
              <a:ext cx="1033795" cy="1044406"/>
            </a:xfrm>
            <a:prstGeom prst="rect">
              <a:avLst/>
            </a:prstGeom>
            <a:noFill/>
            <a:effectLst/>
          </p:spPr>
          <p:txBody>
            <a:bodyPr spcFirstLastPara="1" wrap="none">
              <a:prstTxWarp prst="textCircle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900" b="1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Mobile Communications &amp; Cloud Computing  Lab.</a:t>
              </a:r>
              <a:endParaRPr kumimoji="0" lang="zh-TW" altLang="en-US" sz="9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04056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323528" y="44624"/>
            <a:ext cx="7693347" cy="936104"/>
          </a:xfrm>
        </p:spPr>
        <p:txBody>
          <a:bodyPr/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5B2C4-E585-453C-8750-962FCCA6DE0C}" type="datetime1">
              <a:rPr lang="zh-TW" altLang="en-US" smtClean="0"/>
              <a:t>2016/6/14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Mobile Communications and Cloud Computing  Lab, NCTU, Taiwan</a:t>
            </a:r>
            <a:endParaRPr lang="zh-TW" altLang="en-US" dirty="0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288"/>
            <a:ext cx="8229600" cy="868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981076"/>
            <a:ext cx="404446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2338" y="981076"/>
            <a:ext cx="404446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833D54-D0DF-4591-B77A-4EF6A2C250D6}" type="datetime1">
              <a:rPr lang="en-US" altLang="zh-TW"/>
              <a:pPr>
                <a:defRPr/>
              </a:pPr>
              <a:t>6/14/2016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3508375" y="6553200"/>
            <a:ext cx="2133600" cy="2603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4F2E40-7B25-4D82-AE68-13D27FD73C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6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DC30-FC25-4919-BD46-B16E16B5CFD7}" type="datetime1">
              <a:rPr lang="zh-TW" altLang="en-US"/>
              <a:pPr>
                <a:defRPr/>
              </a:pPr>
              <a:t>2016/6/14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78EB-82B9-4E6D-B8B2-A61F288773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7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74B1A45C-D734-40D6-A54C-A0242DD5D7EA}" type="datetime1">
              <a:rPr lang="zh-TW" altLang="en-US" smtClean="0"/>
              <a:t>2016/6/14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Mobile Communications and Cloud Computing  Lab, NCTU, Taiwan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9C539B9C-C508-4C74-BA3A-3C9E1C5396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9JebUO1FT4" TargetMode="External"/><Relationship Id="rId2" Type="http://schemas.openxmlformats.org/officeDocument/2006/relationships/hyperlink" Target="http://140.113.13.61/shinemo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58821"/>
            <a:ext cx="7772400" cy="172819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Final Project :</a:t>
            </a:r>
            <a:br>
              <a:rPr lang="en-US" altLang="zh-TW" sz="3600" dirty="0" smtClean="0"/>
            </a:br>
            <a:r>
              <a:rPr lang="en-US" altLang="zh-TW" sz="3600" dirty="0" smtClean="0"/>
              <a:t>Smart SHINE-MOOD</a:t>
            </a:r>
            <a:endParaRPr lang="zh-TW" altLang="en-US" sz="3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latin typeface="Times New Roman" charset="0"/>
              </a:rPr>
              <a:t>Team Member:</a:t>
            </a:r>
          </a:p>
          <a:p>
            <a:pPr eaLnBrk="1" hangingPunct="1"/>
            <a:r>
              <a:rPr lang="en-US" altLang="zh-TW" sz="2000" dirty="0" smtClean="0">
                <a:latin typeface="Times New Roman" charset="0"/>
              </a:rPr>
              <a:t>0450731 </a:t>
            </a:r>
            <a:r>
              <a:rPr lang="zh-TW" altLang="en-US" sz="2000" dirty="0" smtClean="0">
                <a:latin typeface="Times New Roman" charset="0"/>
              </a:rPr>
              <a:t>張祐真</a:t>
            </a:r>
            <a:endParaRPr lang="en-US" altLang="zh-TW" sz="2000" dirty="0" smtClean="0">
              <a:latin typeface="Times New Roman" charset="0"/>
            </a:endParaRPr>
          </a:p>
          <a:p>
            <a:pPr eaLnBrk="1" hangingPunct="1"/>
            <a:r>
              <a:rPr lang="en-US" altLang="zh-TW" sz="2000" dirty="0" smtClean="0">
                <a:latin typeface="Times New Roman" charset="0"/>
              </a:rPr>
              <a:t>0450745 </a:t>
            </a:r>
            <a:r>
              <a:rPr lang="zh-TW" altLang="en-US" sz="2000" dirty="0" smtClean="0">
                <a:latin typeface="Times New Roman" charset="0"/>
              </a:rPr>
              <a:t>陳恒劭</a:t>
            </a:r>
            <a:endParaRPr lang="en-US" altLang="zh-TW" sz="2000" dirty="0" smtClean="0">
              <a:latin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9B11A-8FE6-419F-921F-4552307E558D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4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1030" name="Picture 6" descr="https://scontent-tpe1-1.xx.fbcdn.net/v/t35.0-12/13410795_816842065115007_1087462102_o.jpg?oh=f4dfbd3ad86376791c507339d8d0b39e&amp;oe=57619D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1" y="1196752"/>
            <a:ext cx="8981287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content-tpe1-1.xx.fbcdn.net/v/t35.0-12/13467436_816841921781688_893969599_o.jpg?oh=a2c34ce6c6e51fe866c05083861e0a97&amp;oe=576252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4" y="1316583"/>
            <a:ext cx="8979705" cy="449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content-tpe1-1.xx.fbcdn.net/v/t35.0-12/13461238_816841925115021_1667072739_o.jpg?oh=f6bae2fed3bab8e0ce1abe05feba7108&amp;oe=576270F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2" y="1256271"/>
            <a:ext cx="8981288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656" y="1765479"/>
            <a:ext cx="4320480" cy="336254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8006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7250" y="878130"/>
            <a:ext cx="6858000" cy="5143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01" y="1821105"/>
            <a:ext cx="4229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NCTU Smart SHINE MOOD </a:t>
            </a:r>
            <a:r>
              <a:rPr lang="zh-TW" altLang="en-US" b="1" dirty="0" smtClean="0"/>
              <a:t>網站：</a:t>
            </a:r>
            <a:r>
              <a:rPr lang="en-US" altLang="zh-TW" dirty="0" smtClean="0">
                <a:hlinkClick r:id="rId2"/>
              </a:rPr>
              <a:t>http://140.113.13.61/shinemood/</a:t>
            </a:r>
            <a:endParaRPr lang="en-US" altLang="zh-TW" dirty="0" smtClean="0"/>
          </a:p>
          <a:p>
            <a:r>
              <a:rPr lang="en-US" altLang="zh-TW" b="1" dirty="0" smtClean="0"/>
              <a:t>NCTU </a:t>
            </a:r>
            <a:r>
              <a:rPr lang="en-US" altLang="zh-TW" b="1" dirty="0"/>
              <a:t>Smart SHINE MOOD </a:t>
            </a:r>
            <a:r>
              <a:rPr lang="zh-TW" altLang="en-US" b="1" dirty="0" smtClean="0"/>
              <a:t>介紹影片：</a:t>
            </a:r>
            <a:endParaRPr lang="en-US" altLang="zh-TW" dirty="0" smtClean="0"/>
          </a:p>
          <a:p>
            <a:r>
              <a:rPr lang="en-US" altLang="zh-TW" u="sng" dirty="0" smtClean="0">
                <a:hlinkClick r:id="rId3"/>
              </a:rPr>
              <a:t>https</a:t>
            </a:r>
            <a:r>
              <a:rPr lang="en-US" altLang="zh-TW" u="sng" dirty="0">
                <a:hlinkClick r:id="rId3"/>
              </a:rPr>
              <a:t>://youtu.be/e9JebUO1FT4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4" y="3249264"/>
            <a:ext cx="904481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07917"/>
            <a:ext cx="3312368" cy="4418229"/>
          </a:xfrm>
          <a:prstGeom prst="rect">
            <a:avLst/>
          </a:prstGeom>
        </p:spPr>
      </p:pic>
      <p:pic>
        <p:nvPicPr>
          <p:cNvPr id="1026" name="Picture 2" descr="http://pcdn1.rimg.tw/photos/1327347_qc2wtu4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80" y="1354830"/>
            <a:ext cx="62484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ink.photo.pchome.com.tw/s14/raise223/17/136291375668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80" y="143103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425" y="1353406"/>
            <a:ext cx="3105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節省大家排隊的時間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疏散排隊人潮 避免擠在顛峰期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3074" name="Picture 2" descr="http://iphoto.ipeen.com.tw/photo/comment/501784/834400/cm20150331___22ddcce3d30a66ca6e83099110de66217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62" y="2708522"/>
            <a:ext cx="5033876" cy="377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" y="1838826"/>
            <a:ext cx="9144000" cy="37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4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將讀入的資料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訓練參數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訓練參數 經由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b="1" dirty="0"/>
              <a:t>Linear </a:t>
            </a:r>
            <a:r>
              <a:rPr lang="en-US" altLang="zh-TW" b="1" dirty="0" smtClean="0"/>
              <a:t>Regression</a:t>
            </a:r>
            <a:r>
              <a:rPr lang="zh-TW" altLang="en-US" dirty="0" smtClean="0"/>
              <a:t>取得預測函式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利用預測函式畫出結果圖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2050" name="Picture 2" descr="https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96" y="2780928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661890"/>
            <a:ext cx="6600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 : </a:t>
            </a:r>
            <a:r>
              <a:rPr lang="zh-TW" altLang="en-US" dirty="0" smtClean="0"/>
              <a:t>產生資料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MATLAB</a:t>
            </a:r>
            <a:r>
              <a:rPr lang="zh-TW" altLang="en-US" dirty="0" smtClean="0"/>
              <a:t>：資料處理、分析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PHP</a:t>
            </a:r>
            <a:r>
              <a:rPr lang="zh-TW" altLang="en-US" dirty="0" smtClean="0"/>
              <a:t>：介面</a:t>
            </a:r>
            <a:r>
              <a:rPr lang="zh-TW" altLang="en-US" dirty="0"/>
              <a:t>呈現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Platform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Data</a:t>
            </a:r>
          </a:p>
          <a:p>
            <a:r>
              <a:rPr lang="zh-TW" altLang="en-US" b="1" dirty="0" smtClean="0"/>
              <a:t>一筆資料為一個客人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四個欄位</a:t>
            </a:r>
            <a:r>
              <a:rPr lang="en-US" altLang="zh-TW" b="1" dirty="0" smtClean="0"/>
              <a:t>)</a:t>
            </a:r>
          </a:p>
          <a:p>
            <a:endParaRPr lang="en-US" altLang="zh-TW" b="1" dirty="0" smtClean="0"/>
          </a:p>
          <a:p>
            <a:r>
              <a:rPr lang="zh-TW" altLang="en-US" dirty="0" smtClean="0"/>
              <a:t>星期幾</a:t>
            </a:r>
            <a:endParaRPr lang="en-US" altLang="zh-TW" dirty="0" smtClean="0"/>
          </a:p>
          <a:p>
            <a:r>
              <a:rPr lang="zh-TW" altLang="en-US" dirty="0" smtClean="0"/>
              <a:t>幾點幾分</a:t>
            </a:r>
            <a:r>
              <a:rPr lang="en-US" altLang="zh-TW" dirty="0" smtClean="0"/>
              <a:t>(10</a:t>
            </a:r>
            <a:r>
              <a:rPr lang="zh-TW" altLang="en-US" dirty="0" smtClean="0"/>
              <a:t>分鐘為一個區間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是否下雨</a:t>
            </a:r>
            <a:endParaRPr lang="en-US" altLang="zh-TW" dirty="0" smtClean="0"/>
          </a:p>
          <a:p>
            <a:r>
              <a:rPr lang="zh-TW" altLang="en-US" dirty="0" smtClean="0"/>
              <a:t>等待</a:t>
            </a:r>
            <a:r>
              <a:rPr lang="zh-TW" altLang="en-US" dirty="0"/>
              <a:t>時間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Input</a:t>
            </a:r>
          </a:p>
          <a:p>
            <a:r>
              <a:rPr lang="zh-TW" altLang="en-US" b="1" dirty="0" smtClean="0"/>
              <a:t>星期幾</a:t>
            </a:r>
            <a:endParaRPr lang="en-US" altLang="zh-TW" b="1" dirty="0" smtClean="0"/>
          </a:p>
          <a:p>
            <a:r>
              <a:rPr lang="zh-TW" altLang="en-US" b="1" dirty="0" smtClean="0"/>
              <a:t>是否下雨</a:t>
            </a:r>
            <a:endParaRPr lang="en-US" altLang="zh-TW" b="1" dirty="0" smtClean="0"/>
          </a:p>
          <a:p>
            <a:r>
              <a:rPr lang="zh-TW" altLang="en-US" b="1" dirty="0" smtClean="0"/>
              <a:t>購買時段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r>
              <a:rPr lang="en-US" altLang="zh-TW" b="1" dirty="0" smtClean="0"/>
              <a:t>Output</a:t>
            </a:r>
          </a:p>
          <a:p>
            <a:r>
              <a:rPr lang="zh-TW" altLang="en-US" b="1" dirty="0" smtClean="0"/>
              <a:t>該時段等待時間</a:t>
            </a:r>
            <a:endParaRPr lang="en-US" altLang="zh-TW" b="1" dirty="0" smtClean="0"/>
          </a:p>
          <a:p>
            <a:r>
              <a:rPr lang="zh-TW" altLang="en-US" b="1" dirty="0" smtClean="0"/>
              <a:t>該時間往後推一小時內的預估等待時間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Input/Output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9B9C-C508-4C74-BA3A-3C9E1C5396B4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24620</TotalTime>
  <Words>145</Words>
  <Application>Microsoft Office PowerPoint</Application>
  <PresentationFormat>如螢幕大小 (4:3)</PresentationFormat>
  <Paragraphs>63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Times New Roman</vt:lpstr>
      <vt:lpstr>Wingdings</vt:lpstr>
      <vt:lpstr>Office 佈景主題</vt:lpstr>
      <vt:lpstr>Final Project : Smart SHINE-MOOD</vt:lpstr>
      <vt:lpstr>Motivation</vt:lpstr>
      <vt:lpstr>Goal</vt:lpstr>
      <vt:lpstr>System Architecture</vt:lpstr>
      <vt:lpstr>System Architecture</vt:lpstr>
      <vt:lpstr>Propose Algorithm</vt:lpstr>
      <vt:lpstr>Experiment Platform</vt:lpstr>
      <vt:lpstr>Training Data</vt:lpstr>
      <vt:lpstr>Input/Output</vt:lpstr>
      <vt:lpstr>Experiment Result</vt:lpstr>
      <vt:lpstr>PowerPoint 簡報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</dc:creator>
  <cp:lastModifiedBy>ED812A</cp:lastModifiedBy>
  <cp:revision>1235</cp:revision>
  <cp:lastPrinted>2012-07-11T08:27:58Z</cp:lastPrinted>
  <dcterms:created xsi:type="dcterms:W3CDTF">2012-06-25T07:08:21Z</dcterms:created>
  <dcterms:modified xsi:type="dcterms:W3CDTF">2016-06-14T08:03:49Z</dcterms:modified>
</cp:coreProperties>
</file>