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1" r:id="rId1"/>
  </p:sldMasterIdLst>
  <p:notesMasterIdLst>
    <p:notesMasterId r:id="rId27"/>
  </p:notesMasterIdLst>
  <p:sldIdLst>
    <p:sldId id="256" r:id="rId2"/>
    <p:sldId id="283" r:id="rId3"/>
    <p:sldId id="284" r:id="rId4"/>
    <p:sldId id="285" r:id="rId5"/>
    <p:sldId id="286" r:id="rId6"/>
    <p:sldId id="305" r:id="rId7"/>
    <p:sldId id="299" r:id="rId8"/>
    <p:sldId id="300" r:id="rId9"/>
    <p:sldId id="301" r:id="rId10"/>
    <p:sldId id="306" r:id="rId11"/>
    <p:sldId id="307" r:id="rId12"/>
    <p:sldId id="293" r:id="rId13"/>
    <p:sldId id="294" r:id="rId14"/>
    <p:sldId id="295" r:id="rId15"/>
    <p:sldId id="287" r:id="rId16"/>
    <p:sldId id="288" r:id="rId17"/>
    <p:sldId id="289" r:id="rId18"/>
    <p:sldId id="310" r:id="rId19"/>
    <p:sldId id="302" r:id="rId20"/>
    <p:sldId id="303" r:id="rId21"/>
    <p:sldId id="304" r:id="rId22"/>
    <p:sldId id="308" r:id="rId23"/>
    <p:sldId id="262" r:id="rId24"/>
    <p:sldId id="260"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87" d="100"/>
          <a:sy n="87" d="100"/>
        </p:scale>
        <p:origin x="12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95013-FBCD-44D7-A45C-CC04ABFB860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TW" altLang="en-US"/>
        </a:p>
      </dgm:t>
    </dgm:pt>
    <dgm:pt modelId="{A97F9F80-3ADE-453C-8C07-463CA40F85C8}">
      <dgm:prSet phldrT="[文字]"/>
      <dgm:spPr/>
      <dgm:t>
        <a:bodyPr/>
        <a:lstStyle/>
        <a:p>
          <a:r>
            <a:rPr lang="zh-TW" altLang="en-US" dirty="0" smtClean="0"/>
            <a:t>開啟</a:t>
          </a:r>
          <a:r>
            <a:rPr lang="en-US" altLang="zh-TW" dirty="0" smtClean="0"/>
            <a:t>MP4</a:t>
          </a:r>
          <a:r>
            <a:rPr lang="zh-TW" altLang="en-US" dirty="0" smtClean="0"/>
            <a:t>檔案</a:t>
          </a:r>
          <a:endParaRPr lang="zh-TW" altLang="en-US" dirty="0"/>
        </a:p>
      </dgm:t>
    </dgm:pt>
    <dgm:pt modelId="{AF89A491-1D6B-4ECD-8489-EB044BB4B026}" type="parTrans" cxnId="{0F708293-D362-4205-8C47-7497C5504CC0}">
      <dgm:prSet/>
      <dgm:spPr/>
      <dgm:t>
        <a:bodyPr/>
        <a:lstStyle/>
        <a:p>
          <a:endParaRPr lang="zh-TW" altLang="en-US"/>
        </a:p>
      </dgm:t>
    </dgm:pt>
    <dgm:pt modelId="{03FB2039-5355-4F35-AA76-747F02A495E0}" type="sibTrans" cxnId="{0F708293-D362-4205-8C47-7497C5504CC0}">
      <dgm:prSet/>
      <dgm:spPr/>
      <dgm:t>
        <a:bodyPr/>
        <a:lstStyle/>
        <a:p>
          <a:endParaRPr lang="zh-TW" altLang="en-US"/>
        </a:p>
      </dgm:t>
    </dgm:pt>
    <dgm:pt modelId="{592F4C12-B170-4D42-8CD9-516A5FE8F410}">
      <dgm:prSet phldrT="[文字]"/>
      <dgm:spPr/>
      <dgm:t>
        <a:bodyPr/>
        <a:lstStyle/>
        <a:p>
          <a:r>
            <a:rPr lang="zh-TW" altLang="en-US" dirty="0" smtClean="0"/>
            <a:t>建立新的</a:t>
          </a:r>
          <a:r>
            <a:rPr lang="en-US" altLang="zh-TW" dirty="0" err="1" smtClean="0"/>
            <a:t>mvex</a:t>
          </a:r>
          <a:r>
            <a:rPr lang="en-US" altLang="zh-TW" dirty="0" smtClean="0"/>
            <a:t> box</a:t>
          </a:r>
          <a:endParaRPr lang="zh-TW" altLang="en-US" dirty="0"/>
        </a:p>
      </dgm:t>
    </dgm:pt>
    <dgm:pt modelId="{77D6E6C5-5485-49BA-A75A-B84E6693EAAC}" type="parTrans" cxnId="{48EF8313-699D-4AE6-82BE-927A323DA591}">
      <dgm:prSet/>
      <dgm:spPr/>
      <dgm:t>
        <a:bodyPr/>
        <a:lstStyle/>
        <a:p>
          <a:endParaRPr lang="zh-TW" altLang="en-US"/>
        </a:p>
      </dgm:t>
    </dgm:pt>
    <dgm:pt modelId="{FC767C47-737A-4D6C-9D38-CA0219F51B3B}" type="sibTrans" cxnId="{48EF8313-699D-4AE6-82BE-927A323DA591}">
      <dgm:prSet/>
      <dgm:spPr/>
      <dgm:t>
        <a:bodyPr/>
        <a:lstStyle/>
        <a:p>
          <a:endParaRPr lang="zh-TW" altLang="en-US"/>
        </a:p>
      </dgm:t>
    </dgm:pt>
    <dgm:pt modelId="{34B25AB3-EF2A-41D5-B89B-90085A1C4295}">
      <dgm:prSet phldrT="[文字]"/>
      <dgm:spPr/>
      <dgm:t>
        <a:bodyPr/>
        <a:lstStyle/>
        <a:p>
          <a:r>
            <a:rPr lang="zh-TW" altLang="en-US" dirty="0" smtClean="0"/>
            <a:t>建立</a:t>
          </a:r>
          <a:r>
            <a:rPr lang="en-US" altLang="zh-TW" dirty="0" smtClean="0"/>
            <a:t>cursors array</a:t>
          </a:r>
          <a:endParaRPr lang="zh-TW" altLang="en-US" dirty="0"/>
        </a:p>
      </dgm:t>
    </dgm:pt>
    <dgm:pt modelId="{5EBE4661-B42B-4468-B93C-920798097B36}" type="parTrans" cxnId="{E16F43D0-9626-434E-B0CF-63B5727E12BD}">
      <dgm:prSet/>
      <dgm:spPr/>
      <dgm:t>
        <a:bodyPr/>
        <a:lstStyle/>
        <a:p>
          <a:endParaRPr lang="zh-TW" altLang="en-US"/>
        </a:p>
      </dgm:t>
    </dgm:pt>
    <dgm:pt modelId="{3433AE19-3A73-4926-AB96-EA61829ABE5A}" type="sibTrans" cxnId="{E16F43D0-9626-434E-B0CF-63B5727E12BD}">
      <dgm:prSet/>
      <dgm:spPr/>
      <dgm:t>
        <a:bodyPr/>
        <a:lstStyle/>
        <a:p>
          <a:endParaRPr lang="zh-TW" altLang="en-US"/>
        </a:p>
      </dgm:t>
    </dgm:pt>
    <dgm:pt modelId="{E071B5AF-E104-4E25-99DE-77B91DDACEEF}">
      <dgm:prSet phldrT="[文字]"/>
      <dgm:spPr/>
      <dgm:t>
        <a:bodyPr/>
        <a:lstStyle/>
        <a:p>
          <a:r>
            <a:rPr lang="zh-TW" altLang="en-US" dirty="0" smtClean="0"/>
            <a:t>利用迴圈將</a:t>
          </a:r>
          <a:r>
            <a:rPr lang="en-US" altLang="zh-TW" dirty="0" smtClean="0"/>
            <a:t>tracks</a:t>
          </a:r>
          <a:r>
            <a:rPr lang="zh-TW" altLang="en-US" dirty="0" smtClean="0"/>
            <a:t>加入到</a:t>
          </a:r>
          <a:r>
            <a:rPr lang="en-US" altLang="zh-TW" dirty="0" smtClean="0"/>
            <a:t>output</a:t>
          </a:r>
          <a:endParaRPr lang="zh-TW" altLang="en-US" dirty="0"/>
        </a:p>
      </dgm:t>
    </dgm:pt>
    <dgm:pt modelId="{B7DD5D32-C1D9-409B-A86D-64B6F1A3859B}" type="parTrans" cxnId="{E8DCD10C-C24C-41A6-97BB-6BB519EA0147}">
      <dgm:prSet/>
      <dgm:spPr/>
      <dgm:t>
        <a:bodyPr/>
        <a:lstStyle/>
        <a:p>
          <a:endParaRPr lang="zh-TW" altLang="en-US"/>
        </a:p>
      </dgm:t>
    </dgm:pt>
    <dgm:pt modelId="{0F3AF56D-C889-429B-8971-68D2D6F80366}" type="sibTrans" cxnId="{E8DCD10C-C24C-41A6-97BB-6BB519EA0147}">
      <dgm:prSet/>
      <dgm:spPr/>
      <dgm:t>
        <a:bodyPr/>
        <a:lstStyle/>
        <a:p>
          <a:endParaRPr lang="zh-TW" altLang="en-US"/>
        </a:p>
      </dgm:t>
    </dgm:pt>
    <dgm:pt modelId="{26ED1D88-A48D-4AEC-A9A8-849C93F8EF24}">
      <dgm:prSet phldrT="[文字]"/>
      <dgm:spPr/>
      <dgm:t>
        <a:bodyPr/>
        <a:lstStyle/>
        <a:p>
          <a:r>
            <a:rPr lang="zh-TW" altLang="en-US" dirty="0" smtClean="0"/>
            <a:t>迴圈內容：建立新的</a:t>
          </a:r>
          <a:r>
            <a:rPr lang="en-US" altLang="zh-TW" dirty="0" smtClean="0"/>
            <a:t>sample table</a:t>
          </a:r>
          <a:endParaRPr lang="zh-TW" altLang="en-US" dirty="0"/>
        </a:p>
      </dgm:t>
    </dgm:pt>
    <dgm:pt modelId="{75C9829C-0595-4BBE-A6BD-60C1221F1AFC}" type="parTrans" cxnId="{DBB16BFF-B900-45E5-8D29-D7859D3EB7A1}">
      <dgm:prSet/>
      <dgm:spPr/>
      <dgm:t>
        <a:bodyPr/>
        <a:lstStyle/>
        <a:p>
          <a:endParaRPr lang="zh-TW" altLang="en-US"/>
        </a:p>
      </dgm:t>
    </dgm:pt>
    <dgm:pt modelId="{D452CD4F-6367-4DB1-ACAA-D6CB703EA87A}" type="sibTrans" cxnId="{DBB16BFF-B900-45E5-8D29-D7859D3EB7A1}">
      <dgm:prSet/>
      <dgm:spPr/>
      <dgm:t>
        <a:bodyPr/>
        <a:lstStyle/>
        <a:p>
          <a:endParaRPr lang="zh-TW" altLang="en-US"/>
        </a:p>
      </dgm:t>
    </dgm:pt>
    <dgm:pt modelId="{963906F3-D43E-4976-BEB8-D1CA8DEF1398}">
      <dgm:prSet phldrT="[文字]"/>
      <dgm:spPr/>
      <dgm:t>
        <a:bodyPr/>
        <a:lstStyle/>
        <a:p>
          <a:r>
            <a:rPr lang="zh-TW" altLang="en-US" dirty="0" smtClean="0"/>
            <a:t>迴圈內容：將</a:t>
          </a:r>
          <a:r>
            <a:rPr lang="en-US" altLang="zh-TW" dirty="0" smtClean="0"/>
            <a:t>sample</a:t>
          </a:r>
          <a:r>
            <a:rPr lang="zh-TW" altLang="en-US" dirty="0" smtClean="0"/>
            <a:t> </a:t>
          </a:r>
          <a:r>
            <a:rPr lang="en-US" altLang="zh-TW" dirty="0" smtClean="0"/>
            <a:t>description</a:t>
          </a:r>
          <a:r>
            <a:rPr lang="zh-TW" altLang="en-US" dirty="0" smtClean="0"/>
            <a:t>加入到</a:t>
          </a:r>
          <a:r>
            <a:rPr lang="en-US" altLang="zh-TW" dirty="0" smtClean="0"/>
            <a:t>sample table</a:t>
          </a:r>
          <a:endParaRPr lang="zh-TW" altLang="en-US" dirty="0"/>
        </a:p>
      </dgm:t>
    </dgm:pt>
    <dgm:pt modelId="{CCBA8F7E-48C1-4C12-9390-6D5D5232E5F5}" type="parTrans" cxnId="{CF20CF18-5D01-467A-B5D0-BE7A6258D344}">
      <dgm:prSet/>
      <dgm:spPr/>
      <dgm:t>
        <a:bodyPr/>
        <a:lstStyle/>
        <a:p>
          <a:endParaRPr lang="zh-TW" altLang="en-US"/>
        </a:p>
      </dgm:t>
    </dgm:pt>
    <dgm:pt modelId="{D303C918-4C40-4340-A62B-F9B9E9912EB9}" type="sibTrans" cxnId="{CF20CF18-5D01-467A-B5D0-BE7A6258D344}">
      <dgm:prSet/>
      <dgm:spPr/>
      <dgm:t>
        <a:bodyPr/>
        <a:lstStyle/>
        <a:p>
          <a:endParaRPr lang="zh-TW" altLang="en-US"/>
        </a:p>
      </dgm:t>
    </dgm:pt>
    <dgm:pt modelId="{6C5C1A06-5557-4F5B-AE87-969A6739DAA8}">
      <dgm:prSet phldrT="[文字]"/>
      <dgm:spPr/>
      <dgm:t>
        <a:bodyPr/>
        <a:lstStyle/>
        <a:p>
          <a:r>
            <a:rPr lang="zh-TW" altLang="en-US" dirty="0" smtClean="0"/>
            <a:t>迴圈內容：建立</a:t>
          </a:r>
          <a:r>
            <a:rPr lang="en-US" altLang="zh-TW" dirty="0" smtClean="0"/>
            <a:t>track</a:t>
          </a:r>
          <a:endParaRPr lang="zh-TW" altLang="en-US" dirty="0"/>
        </a:p>
      </dgm:t>
    </dgm:pt>
    <dgm:pt modelId="{98E555DB-A7B4-40B2-BE73-A9AB78D083CB}" type="parTrans" cxnId="{511E8284-F237-40FD-835C-28342A25F63C}">
      <dgm:prSet/>
      <dgm:spPr/>
      <dgm:t>
        <a:bodyPr/>
        <a:lstStyle/>
        <a:p>
          <a:endParaRPr lang="zh-TW" altLang="en-US"/>
        </a:p>
      </dgm:t>
    </dgm:pt>
    <dgm:pt modelId="{67D09A0C-01C9-4667-9963-CDE56665542B}" type="sibTrans" cxnId="{511E8284-F237-40FD-835C-28342A25F63C}">
      <dgm:prSet/>
      <dgm:spPr/>
      <dgm:t>
        <a:bodyPr/>
        <a:lstStyle/>
        <a:p>
          <a:endParaRPr lang="zh-TW" altLang="en-US"/>
        </a:p>
      </dgm:t>
    </dgm:pt>
    <dgm:pt modelId="{10A07DD4-2E0C-4ED4-924F-59DD9CFE233E}">
      <dgm:prSet phldrT="[文字]"/>
      <dgm:spPr/>
      <dgm:t>
        <a:bodyPr/>
        <a:lstStyle/>
        <a:p>
          <a:r>
            <a:rPr lang="zh-TW" altLang="en-US" dirty="0" smtClean="0"/>
            <a:t>更新</a:t>
          </a:r>
          <a:r>
            <a:rPr lang="en-US" altLang="zh-TW" dirty="0" err="1" smtClean="0"/>
            <a:t>mehd</a:t>
          </a:r>
          <a:r>
            <a:rPr lang="en-US" altLang="zh-TW" dirty="0" smtClean="0"/>
            <a:t> box(</a:t>
          </a:r>
          <a:r>
            <a:rPr lang="zh-TW" altLang="en-US" dirty="0" smtClean="0"/>
            <a:t>設定</a:t>
          </a:r>
          <a:r>
            <a:rPr lang="en-US" altLang="zh-TW" dirty="0" smtClean="0"/>
            <a:t>duration)</a:t>
          </a:r>
          <a:endParaRPr lang="zh-TW" altLang="en-US" dirty="0"/>
        </a:p>
      </dgm:t>
    </dgm:pt>
    <dgm:pt modelId="{484E331E-D092-4F9F-BA6C-CC798A37E3BD}" type="parTrans" cxnId="{76F34AF2-25BC-45E2-AC70-8981C0482601}">
      <dgm:prSet/>
      <dgm:spPr/>
      <dgm:t>
        <a:bodyPr/>
        <a:lstStyle/>
        <a:p>
          <a:endParaRPr lang="zh-TW" altLang="en-US"/>
        </a:p>
      </dgm:t>
    </dgm:pt>
    <dgm:pt modelId="{F045830B-D2FA-4FB9-9A06-782D789DB6FB}" type="sibTrans" cxnId="{76F34AF2-25BC-45E2-AC70-8981C0482601}">
      <dgm:prSet/>
      <dgm:spPr/>
      <dgm:t>
        <a:bodyPr/>
        <a:lstStyle/>
        <a:p>
          <a:endParaRPr lang="zh-TW" altLang="en-US"/>
        </a:p>
      </dgm:t>
    </dgm:pt>
    <dgm:pt modelId="{FBF2A988-3FC9-4605-9F07-8F989AD28579}">
      <dgm:prSet phldrT="[文字]"/>
      <dgm:spPr/>
      <dgm:t>
        <a:bodyPr/>
        <a:lstStyle/>
        <a:p>
          <a:r>
            <a:rPr lang="zh-TW" altLang="en-US" dirty="0" smtClean="0"/>
            <a:t>加入</a:t>
          </a:r>
          <a:r>
            <a:rPr lang="en-US" altLang="zh-TW" dirty="0" err="1" smtClean="0"/>
            <a:t>mvex</a:t>
          </a:r>
          <a:r>
            <a:rPr lang="en-US" altLang="zh-TW" dirty="0" smtClean="0"/>
            <a:t> box</a:t>
          </a:r>
          <a:r>
            <a:rPr lang="zh-TW" altLang="en-US" dirty="0" smtClean="0"/>
            <a:t>到</a:t>
          </a:r>
          <a:r>
            <a:rPr lang="en-US" altLang="zh-TW" dirty="0" err="1" smtClean="0"/>
            <a:t>moov</a:t>
          </a:r>
          <a:r>
            <a:rPr lang="en-US" altLang="zh-TW" dirty="0" smtClean="0"/>
            <a:t> box</a:t>
          </a:r>
          <a:endParaRPr lang="zh-TW" altLang="en-US" dirty="0"/>
        </a:p>
      </dgm:t>
    </dgm:pt>
    <dgm:pt modelId="{1E15F9FB-07CF-4A30-A267-E2B61041995B}" type="parTrans" cxnId="{7599F2CE-5721-42AD-A047-27A31997F9AB}">
      <dgm:prSet/>
      <dgm:spPr/>
      <dgm:t>
        <a:bodyPr/>
        <a:lstStyle/>
        <a:p>
          <a:endParaRPr lang="zh-TW" altLang="en-US"/>
        </a:p>
      </dgm:t>
    </dgm:pt>
    <dgm:pt modelId="{D9FF0FF0-0966-4269-B175-AC1F43CE150F}" type="sibTrans" cxnId="{7599F2CE-5721-42AD-A047-27A31997F9AB}">
      <dgm:prSet/>
      <dgm:spPr/>
      <dgm:t>
        <a:bodyPr/>
        <a:lstStyle/>
        <a:p>
          <a:endParaRPr lang="zh-TW" altLang="en-US"/>
        </a:p>
      </dgm:t>
    </dgm:pt>
    <dgm:pt modelId="{4EEA3A6A-E60B-4F8E-AEAA-8336126E1357}">
      <dgm:prSet phldrT="[文字]"/>
      <dgm:spPr/>
      <dgm:t>
        <a:bodyPr/>
        <a:lstStyle/>
        <a:p>
          <a:r>
            <a:rPr lang="zh-TW" altLang="en-US" dirty="0" smtClean="0"/>
            <a:t>修改</a:t>
          </a:r>
          <a:r>
            <a:rPr lang="en-US" altLang="zh-TW" dirty="0" err="1" smtClean="0"/>
            <a:t>mvhd</a:t>
          </a:r>
          <a:r>
            <a:rPr lang="en-US" altLang="zh-TW" dirty="0" smtClean="0"/>
            <a:t> box(</a:t>
          </a:r>
          <a:r>
            <a:rPr lang="zh-TW" altLang="en-US" dirty="0" smtClean="0"/>
            <a:t>設定建立時間及修改時間</a:t>
          </a:r>
          <a:r>
            <a:rPr lang="en-US" altLang="zh-TW" dirty="0" smtClean="0"/>
            <a:t>)</a:t>
          </a:r>
          <a:endParaRPr lang="zh-TW" altLang="en-US" dirty="0"/>
        </a:p>
      </dgm:t>
    </dgm:pt>
    <dgm:pt modelId="{388E1697-AE18-43B7-81C0-5D7E9E512812}" type="parTrans" cxnId="{2084838A-7628-4022-9CB7-46AAB1961F65}">
      <dgm:prSet/>
      <dgm:spPr/>
      <dgm:t>
        <a:bodyPr/>
        <a:lstStyle/>
        <a:p>
          <a:endParaRPr lang="zh-TW" altLang="en-US"/>
        </a:p>
      </dgm:t>
    </dgm:pt>
    <dgm:pt modelId="{7898F7B4-255D-4EE1-97EE-5F5A923ACF7C}" type="sibTrans" cxnId="{2084838A-7628-4022-9CB7-46AAB1961F65}">
      <dgm:prSet/>
      <dgm:spPr/>
      <dgm:t>
        <a:bodyPr/>
        <a:lstStyle/>
        <a:p>
          <a:endParaRPr lang="zh-TW" altLang="en-US"/>
        </a:p>
      </dgm:t>
    </dgm:pt>
    <dgm:pt modelId="{FF19A204-1257-4F60-B83F-4ADF9763532C}">
      <dgm:prSet phldrT="[文字]"/>
      <dgm:spPr/>
      <dgm:t>
        <a:bodyPr/>
        <a:lstStyle/>
        <a:p>
          <a:r>
            <a:rPr lang="zh-TW" altLang="en-US" dirty="0" smtClean="0"/>
            <a:t>寫檔</a:t>
          </a:r>
          <a:r>
            <a:rPr lang="en-US" altLang="zh-TW" dirty="0" err="1" smtClean="0"/>
            <a:t>moov</a:t>
          </a:r>
          <a:r>
            <a:rPr lang="en-US" altLang="zh-TW" dirty="0" smtClean="0"/>
            <a:t> box</a:t>
          </a:r>
          <a:endParaRPr lang="zh-TW" altLang="en-US" dirty="0"/>
        </a:p>
      </dgm:t>
    </dgm:pt>
    <dgm:pt modelId="{940D9A22-7667-4567-9CD3-0690CF7721FB}" type="parTrans" cxnId="{5F7435A0-779D-4E82-B3D8-B59925B58420}">
      <dgm:prSet/>
      <dgm:spPr/>
      <dgm:t>
        <a:bodyPr/>
        <a:lstStyle/>
        <a:p>
          <a:endParaRPr lang="zh-TW" altLang="en-US"/>
        </a:p>
      </dgm:t>
    </dgm:pt>
    <dgm:pt modelId="{C999BC54-3A44-4CF4-85BE-7DF43DA50085}" type="sibTrans" cxnId="{5F7435A0-779D-4E82-B3D8-B59925B58420}">
      <dgm:prSet/>
      <dgm:spPr/>
      <dgm:t>
        <a:bodyPr/>
        <a:lstStyle/>
        <a:p>
          <a:endParaRPr lang="zh-TW" altLang="en-US"/>
        </a:p>
      </dgm:t>
    </dgm:pt>
    <dgm:pt modelId="{4A333F5F-F19D-4144-BFA6-67B540843CE5}">
      <dgm:prSet phldrT="[文字]"/>
      <dgm:spPr/>
      <dgm:t>
        <a:bodyPr/>
        <a:lstStyle/>
        <a:p>
          <a:r>
            <a:rPr lang="zh-TW" altLang="en-US" dirty="0" smtClean="0"/>
            <a:t>利用迴圈將寫檔所有的</a:t>
          </a:r>
          <a:r>
            <a:rPr lang="en-US" altLang="zh-TW" dirty="0" smtClean="0"/>
            <a:t>fragments</a:t>
          </a:r>
          <a:endParaRPr lang="zh-TW" altLang="en-US" dirty="0"/>
        </a:p>
      </dgm:t>
    </dgm:pt>
    <dgm:pt modelId="{9C85A043-5138-4445-8466-A29241BB7B4B}" type="parTrans" cxnId="{57B14319-6F43-4DCD-94F8-A2BC7F80B8B0}">
      <dgm:prSet/>
      <dgm:spPr/>
      <dgm:t>
        <a:bodyPr/>
        <a:lstStyle/>
        <a:p>
          <a:endParaRPr lang="zh-TW" altLang="en-US"/>
        </a:p>
      </dgm:t>
    </dgm:pt>
    <dgm:pt modelId="{8A1FFD81-1F59-47F7-A125-EB10A28A9730}" type="sibTrans" cxnId="{57B14319-6F43-4DCD-94F8-A2BC7F80B8B0}">
      <dgm:prSet/>
      <dgm:spPr/>
      <dgm:t>
        <a:bodyPr/>
        <a:lstStyle/>
        <a:p>
          <a:endParaRPr lang="zh-TW" altLang="en-US"/>
        </a:p>
      </dgm:t>
    </dgm:pt>
    <dgm:pt modelId="{DFC4A440-C4CC-4BCD-B3D9-5AA8C7F37D29}">
      <dgm:prSet phldrT="[文字]"/>
      <dgm:spPr/>
      <dgm:t>
        <a:bodyPr/>
        <a:lstStyle/>
        <a:p>
          <a:r>
            <a:rPr lang="zh-TW" altLang="en-US" dirty="0" smtClean="0"/>
            <a:t>建立</a:t>
          </a:r>
          <a:r>
            <a:rPr lang="en-US" altLang="zh-TW" dirty="0" err="1" smtClean="0"/>
            <a:t>mfra</a:t>
          </a:r>
          <a:r>
            <a:rPr lang="en-US" altLang="zh-TW" dirty="0" smtClean="0"/>
            <a:t> box</a:t>
          </a:r>
          <a:endParaRPr lang="zh-TW" altLang="en-US" dirty="0"/>
        </a:p>
      </dgm:t>
    </dgm:pt>
    <dgm:pt modelId="{BD7BF82D-DEA4-4007-B175-F54D50A91C39}" type="parTrans" cxnId="{40373496-A7C3-49B8-926B-16BE6430F789}">
      <dgm:prSet/>
      <dgm:spPr/>
      <dgm:t>
        <a:bodyPr/>
        <a:lstStyle/>
        <a:p>
          <a:endParaRPr lang="zh-TW" altLang="en-US"/>
        </a:p>
      </dgm:t>
    </dgm:pt>
    <dgm:pt modelId="{376D590E-C188-4F23-8802-4D076DA5FF0D}" type="sibTrans" cxnId="{40373496-A7C3-49B8-926B-16BE6430F789}">
      <dgm:prSet/>
      <dgm:spPr/>
      <dgm:t>
        <a:bodyPr/>
        <a:lstStyle/>
        <a:p>
          <a:endParaRPr lang="zh-TW" altLang="en-US"/>
        </a:p>
      </dgm:t>
    </dgm:pt>
    <dgm:pt modelId="{6D13F349-354F-498A-9DB0-78553347EF9D}">
      <dgm:prSet phldrT="[文字]"/>
      <dgm:spPr/>
      <dgm:t>
        <a:bodyPr/>
        <a:lstStyle/>
        <a:p>
          <a:r>
            <a:rPr lang="zh-TW" altLang="en-US" dirty="0" smtClean="0"/>
            <a:t>迴圈內容：</a:t>
          </a:r>
          <a:r>
            <a:rPr lang="en-US" altLang="zh-TW" dirty="0" smtClean="0"/>
            <a:t>compute the target end for the segment</a:t>
          </a:r>
          <a:endParaRPr lang="zh-TW" altLang="en-US" dirty="0"/>
        </a:p>
      </dgm:t>
    </dgm:pt>
    <dgm:pt modelId="{E0E1E37B-BEFC-45DD-84B5-71B777C38D59}" type="parTrans" cxnId="{B1A7AD18-5369-45E8-AF9E-73F9E2E49019}">
      <dgm:prSet/>
      <dgm:spPr/>
      <dgm:t>
        <a:bodyPr/>
        <a:lstStyle/>
        <a:p>
          <a:endParaRPr lang="zh-TW" altLang="en-US"/>
        </a:p>
      </dgm:t>
    </dgm:pt>
    <dgm:pt modelId="{0F5E549F-2D69-4BE7-8B2E-81FAA16FEC90}" type="sibTrans" cxnId="{B1A7AD18-5369-45E8-AF9E-73F9E2E49019}">
      <dgm:prSet/>
      <dgm:spPr/>
      <dgm:t>
        <a:bodyPr/>
        <a:lstStyle/>
        <a:p>
          <a:endParaRPr lang="zh-TW" altLang="en-US"/>
        </a:p>
      </dgm:t>
    </dgm:pt>
    <dgm:pt modelId="{6CF5226C-6B2B-490C-9E46-3AF62ADBBFF6}">
      <dgm:prSet phldrT="[文字]"/>
      <dgm:spPr/>
      <dgm:t>
        <a:bodyPr/>
        <a:lstStyle/>
        <a:p>
          <a:r>
            <a:rPr lang="zh-TW" altLang="en-US" dirty="0" smtClean="0"/>
            <a:t>迴圈內容：</a:t>
          </a:r>
          <a:r>
            <a:rPr lang="en-US" altLang="zh-TW" dirty="0" smtClean="0"/>
            <a:t>remember the time and position for this fragment</a:t>
          </a:r>
          <a:endParaRPr lang="zh-TW" altLang="en-US" dirty="0"/>
        </a:p>
      </dgm:t>
    </dgm:pt>
    <dgm:pt modelId="{9BE4A515-A82D-4EE4-BB08-4DD282A872F7}" type="parTrans" cxnId="{49CD7C6B-80A6-4041-9189-A2D42D4ACADC}">
      <dgm:prSet/>
      <dgm:spPr/>
      <dgm:t>
        <a:bodyPr/>
        <a:lstStyle/>
        <a:p>
          <a:endParaRPr lang="zh-TW" altLang="en-US"/>
        </a:p>
      </dgm:t>
    </dgm:pt>
    <dgm:pt modelId="{5323AE2E-B331-4BE8-8852-445A4AD65322}" type="sibTrans" cxnId="{49CD7C6B-80A6-4041-9189-A2D42D4ACADC}">
      <dgm:prSet/>
      <dgm:spPr/>
      <dgm:t>
        <a:bodyPr/>
        <a:lstStyle/>
        <a:p>
          <a:endParaRPr lang="zh-TW" altLang="en-US"/>
        </a:p>
      </dgm:t>
    </dgm:pt>
    <dgm:pt modelId="{A45B80FD-2ED8-4944-BBEF-3CB2C27F321A}">
      <dgm:prSet phldrT="[文字]"/>
      <dgm:spPr/>
      <dgm:t>
        <a:bodyPr/>
        <a:lstStyle/>
        <a:p>
          <a:r>
            <a:rPr lang="zh-TW" altLang="en-US" dirty="0" smtClean="0"/>
            <a:t>迴圈內容：</a:t>
          </a:r>
          <a:r>
            <a:rPr lang="en-US" altLang="zh-TW" dirty="0" smtClean="0"/>
            <a:t>decide which sample description index to use</a:t>
          </a:r>
          <a:endParaRPr lang="zh-TW" altLang="en-US" dirty="0"/>
        </a:p>
      </dgm:t>
    </dgm:pt>
    <dgm:pt modelId="{80D2ED3D-4148-4EFD-9228-6AD197181D59}" type="parTrans" cxnId="{A06CD0E5-39AA-46E5-910E-4FBB99AF52A1}">
      <dgm:prSet/>
      <dgm:spPr/>
      <dgm:t>
        <a:bodyPr/>
        <a:lstStyle/>
        <a:p>
          <a:endParaRPr lang="zh-TW" altLang="en-US"/>
        </a:p>
      </dgm:t>
    </dgm:pt>
    <dgm:pt modelId="{3BA284BE-66B8-4EF1-81CB-0F7C09FEDF1C}" type="sibTrans" cxnId="{A06CD0E5-39AA-46E5-910E-4FBB99AF52A1}">
      <dgm:prSet/>
      <dgm:spPr/>
      <dgm:t>
        <a:bodyPr/>
        <a:lstStyle/>
        <a:p>
          <a:endParaRPr lang="zh-TW" altLang="en-US"/>
        </a:p>
      </dgm:t>
    </dgm:pt>
    <dgm:pt modelId="{899792D3-866F-48FE-BB7B-4846C851B8CB}">
      <dgm:prSet phldrT="[文字]"/>
      <dgm:spPr/>
      <dgm:t>
        <a:bodyPr/>
        <a:lstStyle/>
        <a:p>
          <a:r>
            <a:rPr lang="zh-TW" altLang="en-US" dirty="0" smtClean="0"/>
            <a:t>迴圈內容：</a:t>
          </a:r>
          <a:r>
            <a:rPr lang="en-US" altLang="zh-TW" dirty="0" smtClean="0"/>
            <a:t>setup the </a:t>
          </a:r>
          <a:r>
            <a:rPr lang="en-US" altLang="zh-TW" dirty="0" err="1" smtClean="0"/>
            <a:t>moof</a:t>
          </a:r>
          <a:r>
            <a:rPr lang="en-US" altLang="zh-TW" dirty="0" smtClean="0"/>
            <a:t> structure</a:t>
          </a:r>
          <a:endParaRPr lang="zh-TW" altLang="en-US" dirty="0"/>
        </a:p>
      </dgm:t>
    </dgm:pt>
    <dgm:pt modelId="{C728618D-3233-48ED-8FC0-9EB4A66DFEB1}" type="parTrans" cxnId="{0955705A-77D0-4DA7-8B81-B4F6B50299E0}">
      <dgm:prSet/>
      <dgm:spPr/>
      <dgm:t>
        <a:bodyPr/>
        <a:lstStyle/>
        <a:p>
          <a:endParaRPr lang="zh-TW" altLang="en-US"/>
        </a:p>
      </dgm:t>
    </dgm:pt>
    <dgm:pt modelId="{C16C08A2-EAAC-4A64-9999-BBC3AFA9FAAD}" type="sibTrans" cxnId="{0955705A-77D0-4DA7-8B81-B4F6B50299E0}">
      <dgm:prSet/>
      <dgm:spPr/>
      <dgm:t>
        <a:bodyPr/>
        <a:lstStyle/>
        <a:p>
          <a:endParaRPr lang="zh-TW" altLang="en-US"/>
        </a:p>
      </dgm:t>
    </dgm:pt>
    <dgm:pt modelId="{73796D7E-2D4F-4898-8D77-424D629E5B83}">
      <dgm:prSet phldrT="[文字]"/>
      <dgm:spPr/>
      <dgm:t>
        <a:bodyPr/>
        <a:lstStyle/>
        <a:p>
          <a:r>
            <a:rPr lang="zh-TW" altLang="en-US" dirty="0" smtClean="0"/>
            <a:t>迴圈內容：</a:t>
          </a:r>
          <a:r>
            <a:rPr lang="en-US" altLang="zh-TW" dirty="0" smtClean="0"/>
            <a:t>decide which samples go in this fragment</a:t>
          </a:r>
          <a:endParaRPr lang="zh-TW" altLang="en-US" dirty="0"/>
        </a:p>
      </dgm:t>
    </dgm:pt>
    <dgm:pt modelId="{7A6DD58B-736C-42C9-BBC1-8DB53B28CDDF}" type="parTrans" cxnId="{F8CA1AE0-7195-4D8D-BEF4-C1531A2E227A}">
      <dgm:prSet/>
      <dgm:spPr/>
      <dgm:t>
        <a:bodyPr/>
        <a:lstStyle/>
        <a:p>
          <a:endParaRPr lang="zh-TW" altLang="en-US"/>
        </a:p>
      </dgm:t>
    </dgm:pt>
    <dgm:pt modelId="{E34D3201-E235-4D50-9C60-446F8ADF6432}" type="sibTrans" cxnId="{F8CA1AE0-7195-4D8D-BEF4-C1531A2E227A}">
      <dgm:prSet/>
      <dgm:spPr/>
      <dgm:t>
        <a:bodyPr/>
        <a:lstStyle/>
        <a:p>
          <a:endParaRPr lang="zh-TW" altLang="en-US"/>
        </a:p>
      </dgm:t>
    </dgm:pt>
    <dgm:pt modelId="{06A63C61-1356-40B0-A720-59CDA76496FD}">
      <dgm:prSet phldrT="[文字]"/>
      <dgm:spPr/>
      <dgm:t>
        <a:bodyPr/>
        <a:lstStyle/>
        <a:p>
          <a:r>
            <a:rPr lang="zh-TW" altLang="en-US" dirty="0" smtClean="0"/>
            <a:t>迴圈內容：</a:t>
          </a:r>
          <a:r>
            <a:rPr lang="en-US" altLang="zh-TW" dirty="0" smtClean="0"/>
            <a:t>update </a:t>
          </a:r>
          <a:r>
            <a:rPr lang="en-US" altLang="zh-TW" dirty="0" err="1" smtClean="0"/>
            <a:t>moof</a:t>
          </a:r>
          <a:r>
            <a:rPr lang="en-US" altLang="zh-TW" dirty="0" smtClean="0"/>
            <a:t> and children</a:t>
          </a:r>
          <a:endParaRPr lang="zh-TW" altLang="en-US" dirty="0"/>
        </a:p>
      </dgm:t>
    </dgm:pt>
    <dgm:pt modelId="{18762361-4911-42A8-9323-A338C5AF1A46}" type="parTrans" cxnId="{2D04EE24-83A3-4CFE-B7D1-5E694025B125}">
      <dgm:prSet/>
      <dgm:spPr/>
      <dgm:t>
        <a:bodyPr/>
        <a:lstStyle/>
        <a:p>
          <a:endParaRPr lang="zh-TW" altLang="en-US"/>
        </a:p>
      </dgm:t>
    </dgm:pt>
    <dgm:pt modelId="{35FB2945-C843-4F6E-8D7F-B845B26F50A6}" type="sibTrans" cxnId="{2D04EE24-83A3-4CFE-B7D1-5E694025B125}">
      <dgm:prSet/>
      <dgm:spPr/>
      <dgm:t>
        <a:bodyPr/>
        <a:lstStyle/>
        <a:p>
          <a:endParaRPr lang="zh-TW" altLang="en-US"/>
        </a:p>
      </dgm:t>
    </dgm:pt>
    <dgm:pt modelId="{26C79FC4-3903-48A7-9F52-F12BC79BD89F}">
      <dgm:prSet phldrT="[文字]"/>
      <dgm:spPr/>
      <dgm:t>
        <a:bodyPr/>
        <a:lstStyle/>
        <a:p>
          <a:r>
            <a:rPr lang="zh-TW" altLang="en-US" dirty="0" smtClean="0"/>
            <a:t>迴圈內容：</a:t>
          </a:r>
          <a:r>
            <a:rPr lang="en-US" altLang="zh-TW" dirty="0" smtClean="0"/>
            <a:t>write </a:t>
          </a:r>
          <a:r>
            <a:rPr lang="en-US" altLang="zh-TW" dirty="0" err="1" smtClean="0"/>
            <a:t>moof</a:t>
          </a:r>
          <a:endParaRPr lang="zh-TW" altLang="en-US" dirty="0"/>
        </a:p>
      </dgm:t>
    </dgm:pt>
    <dgm:pt modelId="{E8751CD8-CD41-47A6-86E7-F4A74A2DB291}" type="parTrans" cxnId="{EA680394-ABD6-4B41-A9A2-0B20E0203F4C}">
      <dgm:prSet/>
      <dgm:spPr/>
      <dgm:t>
        <a:bodyPr/>
        <a:lstStyle/>
        <a:p>
          <a:endParaRPr lang="zh-TW" altLang="en-US"/>
        </a:p>
      </dgm:t>
    </dgm:pt>
    <dgm:pt modelId="{3A33D48C-D414-4BB9-A194-711BAF77BD4C}" type="sibTrans" cxnId="{EA680394-ABD6-4B41-A9A2-0B20E0203F4C}">
      <dgm:prSet/>
      <dgm:spPr/>
      <dgm:t>
        <a:bodyPr/>
        <a:lstStyle/>
        <a:p>
          <a:endParaRPr lang="zh-TW" altLang="en-US"/>
        </a:p>
      </dgm:t>
    </dgm:pt>
    <dgm:pt modelId="{BB9E1C51-73C7-4259-9444-65BE576BA4D4}">
      <dgm:prSet phldrT="[文字]"/>
      <dgm:spPr/>
      <dgm:t>
        <a:bodyPr/>
        <a:lstStyle/>
        <a:p>
          <a:r>
            <a:rPr lang="zh-TW" altLang="en-US" dirty="0" smtClean="0"/>
            <a:t>迴圈內容：</a:t>
          </a:r>
          <a:r>
            <a:rPr lang="en-US" altLang="zh-TW" dirty="0" smtClean="0"/>
            <a:t>write </a:t>
          </a:r>
          <a:r>
            <a:rPr lang="en-US" altLang="zh-TW" dirty="0" err="1" smtClean="0"/>
            <a:t>mdat</a:t>
          </a:r>
          <a:endParaRPr lang="zh-TW" altLang="en-US" dirty="0"/>
        </a:p>
      </dgm:t>
    </dgm:pt>
    <dgm:pt modelId="{30B53933-B5B1-4FF3-AD54-45D140B8F28F}" type="parTrans" cxnId="{5454417B-7241-49EB-A8EE-D814FFCEC665}">
      <dgm:prSet/>
      <dgm:spPr/>
      <dgm:t>
        <a:bodyPr/>
        <a:lstStyle/>
        <a:p>
          <a:endParaRPr lang="zh-TW" altLang="en-US"/>
        </a:p>
      </dgm:t>
    </dgm:pt>
    <dgm:pt modelId="{74C69D55-4041-440C-9D8D-F19F9103AC92}" type="sibTrans" cxnId="{5454417B-7241-49EB-A8EE-D814FFCEC665}">
      <dgm:prSet/>
      <dgm:spPr/>
      <dgm:t>
        <a:bodyPr/>
        <a:lstStyle/>
        <a:p>
          <a:endParaRPr lang="zh-TW" altLang="en-US"/>
        </a:p>
      </dgm:t>
    </dgm:pt>
    <dgm:pt modelId="{C959BDF8-1242-44BE-AD53-985BACECE8D6}">
      <dgm:prSet/>
      <dgm:spPr/>
      <dgm:t>
        <a:bodyPr/>
        <a:lstStyle/>
        <a:p>
          <a:r>
            <a:rPr lang="zh-TW" altLang="en-US" dirty="0" smtClean="0"/>
            <a:t>輸出、上傳檔案並釋放記憶體</a:t>
          </a:r>
          <a:endParaRPr lang="zh-TW" altLang="en-US" dirty="0"/>
        </a:p>
      </dgm:t>
    </dgm:pt>
    <dgm:pt modelId="{5FFFB6CF-5067-4485-A5D4-29D67C29093B}" type="parTrans" cxnId="{8F912545-24D5-4CA5-B875-AC96E6816136}">
      <dgm:prSet/>
      <dgm:spPr/>
      <dgm:t>
        <a:bodyPr/>
        <a:lstStyle/>
        <a:p>
          <a:endParaRPr lang="zh-TW" altLang="en-US"/>
        </a:p>
      </dgm:t>
    </dgm:pt>
    <dgm:pt modelId="{A649DEAB-6957-4CD3-8F79-E493BE5C78F5}" type="sibTrans" cxnId="{8F912545-24D5-4CA5-B875-AC96E6816136}">
      <dgm:prSet/>
      <dgm:spPr/>
      <dgm:t>
        <a:bodyPr/>
        <a:lstStyle/>
        <a:p>
          <a:endParaRPr lang="zh-TW" altLang="en-US"/>
        </a:p>
      </dgm:t>
    </dgm:pt>
    <dgm:pt modelId="{08F1BBFD-A291-40C6-ABB0-54F4F25617E0}" type="pres">
      <dgm:prSet presAssocID="{3C495013-FBCD-44D7-A45C-CC04ABFB860E}" presName="Name0" presStyleCnt="0">
        <dgm:presLayoutVars>
          <dgm:dir/>
          <dgm:resizeHandles val="exact"/>
        </dgm:presLayoutVars>
      </dgm:prSet>
      <dgm:spPr/>
      <dgm:t>
        <a:bodyPr/>
        <a:lstStyle/>
        <a:p>
          <a:endParaRPr lang="zh-TW" altLang="en-US"/>
        </a:p>
      </dgm:t>
    </dgm:pt>
    <dgm:pt modelId="{B4B8248C-A079-43E7-B597-23F6C3CB4C6B}" type="pres">
      <dgm:prSet presAssocID="{A97F9F80-3ADE-453C-8C07-463CA40F85C8}" presName="node" presStyleLbl="node1" presStyleIdx="0" presStyleCnt="22">
        <dgm:presLayoutVars>
          <dgm:bulletEnabled val="1"/>
        </dgm:presLayoutVars>
      </dgm:prSet>
      <dgm:spPr/>
      <dgm:t>
        <a:bodyPr/>
        <a:lstStyle/>
        <a:p>
          <a:endParaRPr lang="zh-TW" altLang="en-US"/>
        </a:p>
      </dgm:t>
    </dgm:pt>
    <dgm:pt modelId="{5AF57596-C536-4293-9EF0-86ED9C27503D}" type="pres">
      <dgm:prSet presAssocID="{03FB2039-5355-4F35-AA76-747F02A495E0}" presName="sibTrans" presStyleLbl="sibTrans1D1" presStyleIdx="0" presStyleCnt="21"/>
      <dgm:spPr/>
      <dgm:t>
        <a:bodyPr/>
        <a:lstStyle/>
        <a:p>
          <a:endParaRPr lang="zh-TW" altLang="en-US"/>
        </a:p>
      </dgm:t>
    </dgm:pt>
    <dgm:pt modelId="{62EFA26F-44FA-4308-9076-6F1A9CD15236}" type="pres">
      <dgm:prSet presAssocID="{03FB2039-5355-4F35-AA76-747F02A495E0}" presName="connectorText" presStyleLbl="sibTrans1D1" presStyleIdx="0" presStyleCnt="21"/>
      <dgm:spPr/>
      <dgm:t>
        <a:bodyPr/>
        <a:lstStyle/>
        <a:p>
          <a:endParaRPr lang="zh-TW" altLang="en-US"/>
        </a:p>
      </dgm:t>
    </dgm:pt>
    <dgm:pt modelId="{C40C330E-E531-4B3E-9C11-B35246139B49}" type="pres">
      <dgm:prSet presAssocID="{592F4C12-B170-4D42-8CD9-516A5FE8F410}" presName="node" presStyleLbl="node1" presStyleIdx="1" presStyleCnt="22">
        <dgm:presLayoutVars>
          <dgm:bulletEnabled val="1"/>
        </dgm:presLayoutVars>
      </dgm:prSet>
      <dgm:spPr/>
      <dgm:t>
        <a:bodyPr/>
        <a:lstStyle/>
        <a:p>
          <a:endParaRPr lang="zh-TW" altLang="en-US"/>
        </a:p>
      </dgm:t>
    </dgm:pt>
    <dgm:pt modelId="{BCF5FF36-0087-4337-B7D2-8916DEA25C06}" type="pres">
      <dgm:prSet presAssocID="{FC767C47-737A-4D6C-9D38-CA0219F51B3B}" presName="sibTrans" presStyleLbl="sibTrans1D1" presStyleIdx="1" presStyleCnt="21"/>
      <dgm:spPr/>
      <dgm:t>
        <a:bodyPr/>
        <a:lstStyle/>
        <a:p>
          <a:endParaRPr lang="zh-TW" altLang="en-US"/>
        </a:p>
      </dgm:t>
    </dgm:pt>
    <dgm:pt modelId="{EC27CE2E-CE0C-4847-B6E1-261C4CAB14B2}" type="pres">
      <dgm:prSet presAssocID="{FC767C47-737A-4D6C-9D38-CA0219F51B3B}" presName="connectorText" presStyleLbl="sibTrans1D1" presStyleIdx="1" presStyleCnt="21"/>
      <dgm:spPr/>
      <dgm:t>
        <a:bodyPr/>
        <a:lstStyle/>
        <a:p>
          <a:endParaRPr lang="zh-TW" altLang="en-US"/>
        </a:p>
      </dgm:t>
    </dgm:pt>
    <dgm:pt modelId="{F353D62A-8C01-4AAD-942A-F01F3EFD55CF}" type="pres">
      <dgm:prSet presAssocID="{34B25AB3-EF2A-41D5-B89B-90085A1C4295}" presName="node" presStyleLbl="node1" presStyleIdx="2" presStyleCnt="22">
        <dgm:presLayoutVars>
          <dgm:bulletEnabled val="1"/>
        </dgm:presLayoutVars>
      </dgm:prSet>
      <dgm:spPr/>
      <dgm:t>
        <a:bodyPr/>
        <a:lstStyle/>
        <a:p>
          <a:endParaRPr lang="zh-TW" altLang="en-US"/>
        </a:p>
      </dgm:t>
    </dgm:pt>
    <dgm:pt modelId="{EE3E8794-CCA2-4E8B-968E-27C190553AB9}" type="pres">
      <dgm:prSet presAssocID="{3433AE19-3A73-4926-AB96-EA61829ABE5A}" presName="sibTrans" presStyleLbl="sibTrans1D1" presStyleIdx="2" presStyleCnt="21"/>
      <dgm:spPr/>
      <dgm:t>
        <a:bodyPr/>
        <a:lstStyle/>
        <a:p>
          <a:endParaRPr lang="zh-TW" altLang="en-US"/>
        </a:p>
      </dgm:t>
    </dgm:pt>
    <dgm:pt modelId="{E449B671-ED7C-447A-BB35-A5F983448642}" type="pres">
      <dgm:prSet presAssocID="{3433AE19-3A73-4926-AB96-EA61829ABE5A}" presName="connectorText" presStyleLbl="sibTrans1D1" presStyleIdx="2" presStyleCnt="21"/>
      <dgm:spPr/>
      <dgm:t>
        <a:bodyPr/>
        <a:lstStyle/>
        <a:p>
          <a:endParaRPr lang="zh-TW" altLang="en-US"/>
        </a:p>
      </dgm:t>
    </dgm:pt>
    <dgm:pt modelId="{345329D0-B13D-4F00-BD29-91995496500D}" type="pres">
      <dgm:prSet presAssocID="{E071B5AF-E104-4E25-99DE-77B91DDACEEF}" presName="node" presStyleLbl="node1" presStyleIdx="3" presStyleCnt="22">
        <dgm:presLayoutVars>
          <dgm:bulletEnabled val="1"/>
        </dgm:presLayoutVars>
      </dgm:prSet>
      <dgm:spPr/>
      <dgm:t>
        <a:bodyPr/>
        <a:lstStyle/>
        <a:p>
          <a:endParaRPr lang="zh-TW" altLang="en-US"/>
        </a:p>
      </dgm:t>
    </dgm:pt>
    <dgm:pt modelId="{424B413D-862B-42C3-8668-15A3BC548C5C}" type="pres">
      <dgm:prSet presAssocID="{0F3AF56D-C889-429B-8971-68D2D6F80366}" presName="sibTrans" presStyleLbl="sibTrans1D1" presStyleIdx="3" presStyleCnt="21"/>
      <dgm:spPr/>
      <dgm:t>
        <a:bodyPr/>
        <a:lstStyle/>
        <a:p>
          <a:endParaRPr lang="zh-TW" altLang="en-US"/>
        </a:p>
      </dgm:t>
    </dgm:pt>
    <dgm:pt modelId="{7D1351D3-C9C0-4DBE-9E4E-3ACC87E997C1}" type="pres">
      <dgm:prSet presAssocID="{0F3AF56D-C889-429B-8971-68D2D6F80366}" presName="connectorText" presStyleLbl="sibTrans1D1" presStyleIdx="3" presStyleCnt="21"/>
      <dgm:spPr/>
      <dgm:t>
        <a:bodyPr/>
        <a:lstStyle/>
        <a:p>
          <a:endParaRPr lang="zh-TW" altLang="en-US"/>
        </a:p>
      </dgm:t>
    </dgm:pt>
    <dgm:pt modelId="{92378354-374D-411F-A669-1713CECBD61D}" type="pres">
      <dgm:prSet presAssocID="{26ED1D88-A48D-4AEC-A9A8-849C93F8EF24}" presName="node" presStyleLbl="node1" presStyleIdx="4" presStyleCnt="22">
        <dgm:presLayoutVars>
          <dgm:bulletEnabled val="1"/>
        </dgm:presLayoutVars>
      </dgm:prSet>
      <dgm:spPr/>
      <dgm:t>
        <a:bodyPr/>
        <a:lstStyle/>
        <a:p>
          <a:endParaRPr lang="zh-TW" altLang="en-US"/>
        </a:p>
      </dgm:t>
    </dgm:pt>
    <dgm:pt modelId="{F12E3CA1-8D38-4CCC-BCFF-1377945ED5FE}" type="pres">
      <dgm:prSet presAssocID="{D452CD4F-6367-4DB1-ACAA-D6CB703EA87A}" presName="sibTrans" presStyleLbl="sibTrans1D1" presStyleIdx="4" presStyleCnt="21"/>
      <dgm:spPr/>
      <dgm:t>
        <a:bodyPr/>
        <a:lstStyle/>
        <a:p>
          <a:endParaRPr lang="zh-TW" altLang="en-US"/>
        </a:p>
      </dgm:t>
    </dgm:pt>
    <dgm:pt modelId="{F6931F43-0394-4FF1-9CEE-C78A497BE4A4}" type="pres">
      <dgm:prSet presAssocID="{D452CD4F-6367-4DB1-ACAA-D6CB703EA87A}" presName="connectorText" presStyleLbl="sibTrans1D1" presStyleIdx="4" presStyleCnt="21"/>
      <dgm:spPr/>
      <dgm:t>
        <a:bodyPr/>
        <a:lstStyle/>
        <a:p>
          <a:endParaRPr lang="zh-TW" altLang="en-US"/>
        </a:p>
      </dgm:t>
    </dgm:pt>
    <dgm:pt modelId="{E92FE791-CB24-4962-8B8E-C800E45F1120}" type="pres">
      <dgm:prSet presAssocID="{963906F3-D43E-4976-BEB8-D1CA8DEF1398}" presName="node" presStyleLbl="node1" presStyleIdx="5" presStyleCnt="22">
        <dgm:presLayoutVars>
          <dgm:bulletEnabled val="1"/>
        </dgm:presLayoutVars>
      </dgm:prSet>
      <dgm:spPr/>
      <dgm:t>
        <a:bodyPr/>
        <a:lstStyle/>
        <a:p>
          <a:endParaRPr lang="zh-TW" altLang="en-US"/>
        </a:p>
      </dgm:t>
    </dgm:pt>
    <dgm:pt modelId="{4D649889-37A6-4826-AB99-1EF08E68A1B2}" type="pres">
      <dgm:prSet presAssocID="{D303C918-4C40-4340-A62B-F9B9E9912EB9}" presName="sibTrans" presStyleLbl="sibTrans1D1" presStyleIdx="5" presStyleCnt="21"/>
      <dgm:spPr/>
      <dgm:t>
        <a:bodyPr/>
        <a:lstStyle/>
        <a:p>
          <a:endParaRPr lang="zh-TW" altLang="en-US"/>
        </a:p>
      </dgm:t>
    </dgm:pt>
    <dgm:pt modelId="{D5557C19-9E11-448C-802C-B0091714A815}" type="pres">
      <dgm:prSet presAssocID="{D303C918-4C40-4340-A62B-F9B9E9912EB9}" presName="connectorText" presStyleLbl="sibTrans1D1" presStyleIdx="5" presStyleCnt="21"/>
      <dgm:spPr/>
      <dgm:t>
        <a:bodyPr/>
        <a:lstStyle/>
        <a:p>
          <a:endParaRPr lang="zh-TW" altLang="en-US"/>
        </a:p>
      </dgm:t>
    </dgm:pt>
    <dgm:pt modelId="{9AF191A5-B7F3-499D-81AF-6CD33B234AD1}" type="pres">
      <dgm:prSet presAssocID="{6C5C1A06-5557-4F5B-AE87-969A6739DAA8}" presName="node" presStyleLbl="node1" presStyleIdx="6" presStyleCnt="22">
        <dgm:presLayoutVars>
          <dgm:bulletEnabled val="1"/>
        </dgm:presLayoutVars>
      </dgm:prSet>
      <dgm:spPr/>
      <dgm:t>
        <a:bodyPr/>
        <a:lstStyle/>
        <a:p>
          <a:endParaRPr lang="zh-TW" altLang="en-US"/>
        </a:p>
      </dgm:t>
    </dgm:pt>
    <dgm:pt modelId="{76494E63-FAC5-47CF-8FAA-7950D974BF17}" type="pres">
      <dgm:prSet presAssocID="{67D09A0C-01C9-4667-9963-CDE56665542B}" presName="sibTrans" presStyleLbl="sibTrans1D1" presStyleIdx="6" presStyleCnt="21"/>
      <dgm:spPr/>
      <dgm:t>
        <a:bodyPr/>
        <a:lstStyle/>
        <a:p>
          <a:endParaRPr lang="zh-TW" altLang="en-US"/>
        </a:p>
      </dgm:t>
    </dgm:pt>
    <dgm:pt modelId="{E782118E-446E-4F41-B763-F951E36DCC08}" type="pres">
      <dgm:prSet presAssocID="{67D09A0C-01C9-4667-9963-CDE56665542B}" presName="connectorText" presStyleLbl="sibTrans1D1" presStyleIdx="6" presStyleCnt="21"/>
      <dgm:spPr/>
      <dgm:t>
        <a:bodyPr/>
        <a:lstStyle/>
        <a:p>
          <a:endParaRPr lang="zh-TW" altLang="en-US"/>
        </a:p>
      </dgm:t>
    </dgm:pt>
    <dgm:pt modelId="{8BD94C3F-939A-44C2-B01E-2696C90BE6CE}" type="pres">
      <dgm:prSet presAssocID="{10A07DD4-2E0C-4ED4-924F-59DD9CFE233E}" presName="node" presStyleLbl="node1" presStyleIdx="7" presStyleCnt="22">
        <dgm:presLayoutVars>
          <dgm:bulletEnabled val="1"/>
        </dgm:presLayoutVars>
      </dgm:prSet>
      <dgm:spPr/>
      <dgm:t>
        <a:bodyPr/>
        <a:lstStyle/>
        <a:p>
          <a:endParaRPr lang="zh-TW" altLang="en-US"/>
        </a:p>
      </dgm:t>
    </dgm:pt>
    <dgm:pt modelId="{CDABBE86-4950-4B7F-AFFC-434D203A841D}" type="pres">
      <dgm:prSet presAssocID="{F045830B-D2FA-4FB9-9A06-782D789DB6FB}" presName="sibTrans" presStyleLbl="sibTrans1D1" presStyleIdx="7" presStyleCnt="21"/>
      <dgm:spPr/>
      <dgm:t>
        <a:bodyPr/>
        <a:lstStyle/>
        <a:p>
          <a:endParaRPr lang="zh-TW" altLang="en-US"/>
        </a:p>
      </dgm:t>
    </dgm:pt>
    <dgm:pt modelId="{D835CE80-B52A-47A0-A31D-56BFA5F97C73}" type="pres">
      <dgm:prSet presAssocID="{F045830B-D2FA-4FB9-9A06-782D789DB6FB}" presName="connectorText" presStyleLbl="sibTrans1D1" presStyleIdx="7" presStyleCnt="21"/>
      <dgm:spPr/>
      <dgm:t>
        <a:bodyPr/>
        <a:lstStyle/>
        <a:p>
          <a:endParaRPr lang="zh-TW" altLang="en-US"/>
        </a:p>
      </dgm:t>
    </dgm:pt>
    <dgm:pt modelId="{B4AB90EC-52AF-42E2-9EE5-AEA690D5B6DC}" type="pres">
      <dgm:prSet presAssocID="{FBF2A988-3FC9-4605-9F07-8F989AD28579}" presName="node" presStyleLbl="node1" presStyleIdx="8" presStyleCnt="22">
        <dgm:presLayoutVars>
          <dgm:bulletEnabled val="1"/>
        </dgm:presLayoutVars>
      </dgm:prSet>
      <dgm:spPr/>
      <dgm:t>
        <a:bodyPr/>
        <a:lstStyle/>
        <a:p>
          <a:endParaRPr lang="zh-TW" altLang="en-US"/>
        </a:p>
      </dgm:t>
    </dgm:pt>
    <dgm:pt modelId="{EE070EC9-6633-4EE6-BE3D-D69050C15DC5}" type="pres">
      <dgm:prSet presAssocID="{D9FF0FF0-0966-4269-B175-AC1F43CE150F}" presName="sibTrans" presStyleLbl="sibTrans1D1" presStyleIdx="8" presStyleCnt="21"/>
      <dgm:spPr/>
      <dgm:t>
        <a:bodyPr/>
        <a:lstStyle/>
        <a:p>
          <a:endParaRPr lang="zh-TW" altLang="en-US"/>
        </a:p>
      </dgm:t>
    </dgm:pt>
    <dgm:pt modelId="{643533B4-8111-4E84-B316-E83D328F330B}" type="pres">
      <dgm:prSet presAssocID="{D9FF0FF0-0966-4269-B175-AC1F43CE150F}" presName="connectorText" presStyleLbl="sibTrans1D1" presStyleIdx="8" presStyleCnt="21"/>
      <dgm:spPr/>
      <dgm:t>
        <a:bodyPr/>
        <a:lstStyle/>
        <a:p>
          <a:endParaRPr lang="zh-TW" altLang="en-US"/>
        </a:p>
      </dgm:t>
    </dgm:pt>
    <dgm:pt modelId="{9B15CDF5-312E-451E-8879-61BB4A4CFC5E}" type="pres">
      <dgm:prSet presAssocID="{4EEA3A6A-E60B-4F8E-AEAA-8336126E1357}" presName="node" presStyleLbl="node1" presStyleIdx="9" presStyleCnt="22">
        <dgm:presLayoutVars>
          <dgm:bulletEnabled val="1"/>
        </dgm:presLayoutVars>
      </dgm:prSet>
      <dgm:spPr/>
      <dgm:t>
        <a:bodyPr/>
        <a:lstStyle/>
        <a:p>
          <a:endParaRPr lang="zh-TW" altLang="en-US"/>
        </a:p>
      </dgm:t>
    </dgm:pt>
    <dgm:pt modelId="{3E1C088D-0011-4D9D-9A4E-06E226E90E99}" type="pres">
      <dgm:prSet presAssocID="{7898F7B4-255D-4EE1-97EE-5F5A923ACF7C}" presName="sibTrans" presStyleLbl="sibTrans1D1" presStyleIdx="9" presStyleCnt="21"/>
      <dgm:spPr/>
      <dgm:t>
        <a:bodyPr/>
        <a:lstStyle/>
        <a:p>
          <a:endParaRPr lang="zh-TW" altLang="en-US"/>
        </a:p>
      </dgm:t>
    </dgm:pt>
    <dgm:pt modelId="{8341C275-0650-4969-AD4F-FEA9F7AC4B4D}" type="pres">
      <dgm:prSet presAssocID="{7898F7B4-255D-4EE1-97EE-5F5A923ACF7C}" presName="connectorText" presStyleLbl="sibTrans1D1" presStyleIdx="9" presStyleCnt="21"/>
      <dgm:spPr/>
      <dgm:t>
        <a:bodyPr/>
        <a:lstStyle/>
        <a:p>
          <a:endParaRPr lang="zh-TW" altLang="en-US"/>
        </a:p>
      </dgm:t>
    </dgm:pt>
    <dgm:pt modelId="{45F04497-4218-42F1-8AD5-6A4AD706818E}" type="pres">
      <dgm:prSet presAssocID="{FF19A204-1257-4F60-B83F-4ADF9763532C}" presName="node" presStyleLbl="node1" presStyleIdx="10" presStyleCnt="22">
        <dgm:presLayoutVars>
          <dgm:bulletEnabled val="1"/>
        </dgm:presLayoutVars>
      </dgm:prSet>
      <dgm:spPr/>
      <dgm:t>
        <a:bodyPr/>
        <a:lstStyle/>
        <a:p>
          <a:endParaRPr lang="zh-TW" altLang="en-US"/>
        </a:p>
      </dgm:t>
    </dgm:pt>
    <dgm:pt modelId="{86978041-5CA4-41EE-A9A8-B20C556132D2}" type="pres">
      <dgm:prSet presAssocID="{C999BC54-3A44-4CF4-85BE-7DF43DA50085}" presName="sibTrans" presStyleLbl="sibTrans1D1" presStyleIdx="10" presStyleCnt="21"/>
      <dgm:spPr/>
      <dgm:t>
        <a:bodyPr/>
        <a:lstStyle/>
        <a:p>
          <a:endParaRPr lang="zh-TW" altLang="en-US"/>
        </a:p>
      </dgm:t>
    </dgm:pt>
    <dgm:pt modelId="{B2EE3DA5-45B1-400E-8DF4-EF2CF463F761}" type="pres">
      <dgm:prSet presAssocID="{C999BC54-3A44-4CF4-85BE-7DF43DA50085}" presName="connectorText" presStyleLbl="sibTrans1D1" presStyleIdx="10" presStyleCnt="21"/>
      <dgm:spPr/>
      <dgm:t>
        <a:bodyPr/>
        <a:lstStyle/>
        <a:p>
          <a:endParaRPr lang="zh-TW" altLang="en-US"/>
        </a:p>
      </dgm:t>
    </dgm:pt>
    <dgm:pt modelId="{1A892D0F-58CE-4F87-A790-0DF2EB1D01BB}" type="pres">
      <dgm:prSet presAssocID="{4A333F5F-F19D-4144-BFA6-67B540843CE5}" presName="node" presStyleLbl="node1" presStyleIdx="11" presStyleCnt="22">
        <dgm:presLayoutVars>
          <dgm:bulletEnabled val="1"/>
        </dgm:presLayoutVars>
      </dgm:prSet>
      <dgm:spPr/>
      <dgm:t>
        <a:bodyPr/>
        <a:lstStyle/>
        <a:p>
          <a:endParaRPr lang="zh-TW" altLang="en-US"/>
        </a:p>
      </dgm:t>
    </dgm:pt>
    <dgm:pt modelId="{7DE3C3FD-8DDF-48D0-8ABD-2920CFCE5388}" type="pres">
      <dgm:prSet presAssocID="{8A1FFD81-1F59-47F7-A125-EB10A28A9730}" presName="sibTrans" presStyleLbl="sibTrans1D1" presStyleIdx="11" presStyleCnt="21"/>
      <dgm:spPr/>
      <dgm:t>
        <a:bodyPr/>
        <a:lstStyle/>
        <a:p>
          <a:endParaRPr lang="zh-TW" altLang="en-US"/>
        </a:p>
      </dgm:t>
    </dgm:pt>
    <dgm:pt modelId="{06B0CAF4-6139-457B-A5B3-B262F1169C19}" type="pres">
      <dgm:prSet presAssocID="{8A1FFD81-1F59-47F7-A125-EB10A28A9730}" presName="connectorText" presStyleLbl="sibTrans1D1" presStyleIdx="11" presStyleCnt="21"/>
      <dgm:spPr/>
      <dgm:t>
        <a:bodyPr/>
        <a:lstStyle/>
        <a:p>
          <a:endParaRPr lang="zh-TW" altLang="en-US"/>
        </a:p>
      </dgm:t>
    </dgm:pt>
    <dgm:pt modelId="{D8CF2D72-19A2-49A3-B345-3BD19F0340AB}" type="pres">
      <dgm:prSet presAssocID="{6D13F349-354F-498A-9DB0-78553347EF9D}" presName="node" presStyleLbl="node1" presStyleIdx="12" presStyleCnt="22">
        <dgm:presLayoutVars>
          <dgm:bulletEnabled val="1"/>
        </dgm:presLayoutVars>
      </dgm:prSet>
      <dgm:spPr/>
      <dgm:t>
        <a:bodyPr/>
        <a:lstStyle/>
        <a:p>
          <a:endParaRPr lang="zh-TW" altLang="en-US"/>
        </a:p>
      </dgm:t>
    </dgm:pt>
    <dgm:pt modelId="{1893E502-84FE-4E16-B6D0-60E71ED3C707}" type="pres">
      <dgm:prSet presAssocID="{0F5E549F-2D69-4BE7-8B2E-81FAA16FEC90}" presName="sibTrans" presStyleLbl="sibTrans1D1" presStyleIdx="12" presStyleCnt="21"/>
      <dgm:spPr/>
      <dgm:t>
        <a:bodyPr/>
        <a:lstStyle/>
        <a:p>
          <a:endParaRPr lang="zh-TW" altLang="en-US"/>
        </a:p>
      </dgm:t>
    </dgm:pt>
    <dgm:pt modelId="{76A610FC-3A22-4941-A972-A453BB9DB41C}" type="pres">
      <dgm:prSet presAssocID="{0F5E549F-2D69-4BE7-8B2E-81FAA16FEC90}" presName="connectorText" presStyleLbl="sibTrans1D1" presStyleIdx="12" presStyleCnt="21"/>
      <dgm:spPr/>
      <dgm:t>
        <a:bodyPr/>
        <a:lstStyle/>
        <a:p>
          <a:endParaRPr lang="zh-TW" altLang="en-US"/>
        </a:p>
      </dgm:t>
    </dgm:pt>
    <dgm:pt modelId="{68AB6FC9-D2D5-4C26-BEA5-EE6A8ED91035}" type="pres">
      <dgm:prSet presAssocID="{6CF5226C-6B2B-490C-9E46-3AF62ADBBFF6}" presName="node" presStyleLbl="node1" presStyleIdx="13" presStyleCnt="22">
        <dgm:presLayoutVars>
          <dgm:bulletEnabled val="1"/>
        </dgm:presLayoutVars>
      </dgm:prSet>
      <dgm:spPr/>
      <dgm:t>
        <a:bodyPr/>
        <a:lstStyle/>
        <a:p>
          <a:endParaRPr lang="zh-TW" altLang="en-US"/>
        </a:p>
      </dgm:t>
    </dgm:pt>
    <dgm:pt modelId="{7AD594AE-6074-4DCF-9A31-9D8BA6CE128C}" type="pres">
      <dgm:prSet presAssocID="{5323AE2E-B331-4BE8-8852-445A4AD65322}" presName="sibTrans" presStyleLbl="sibTrans1D1" presStyleIdx="13" presStyleCnt="21"/>
      <dgm:spPr/>
      <dgm:t>
        <a:bodyPr/>
        <a:lstStyle/>
        <a:p>
          <a:endParaRPr lang="zh-TW" altLang="en-US"/>
        </a:p>
      </dgm:t>
    </dgm:pt>
    <dgm:pt modelId="{B3483240-9FA0-4386-9237-5FF6EB586274}" type="pres">
      <dgm:prSet presAssocID="{5323AE2E-B331-4BE8-8852-445A4AD65322}" presName="connectorText" presStyleLbl="sibTrans1D1" presStyleIdx="13" presStyleCnt="21"/>
      <dgm:spPr/>
      <dgm:t>
        <a:bodyPr/>
        <a:lstStyle/>
        <a:p>
          <a:endParaRPr lang="zh-TW" altLang="en-US"/>
        </a:p>
      </dgm:t>
    </dgm:pt>
    <dgm:pt modelId="{21EC25A5-CDC3-4196-914A-75DBD2B24CB3}" type="pres">
      <dgm:prSet presAssocID="{A45B80FD-2ED8-4944-BBEF-3CB2C27F321A}" presName="node" presStyleLbl="node1" presStyleIdx="14" presStyleCnt="22">
        <dgm:presLayoutVars>
          <dgm:bulletEnabled val="1"/>
        </dgm:presLayoutVars>
      </dgm:prSet>
      <dgm:spPr/>
      <dgm:t>
        <a:bodyPr/>
        <a:lstStyle/>
        <a:p>
          <a:endParaRPr lang="zh-TW" altLang="en-US"/>
        </a:p>
      </dgm:t>
    </dgm:pt>
    <dgm:pt modelId="{56FFCB2E-77A4-4839-AF8C-1320BA67D9E4}" type="pres">
      <dgm:prSet presAssocID="{3BA284BE-66B8-4EF1-81CB-0F7C09FEDF1C}" presName="sibTrans" presStyleLbl="sibTrans1D1" presStyleIdx="14" presStyleCnt="21"/>
      <dgm:spPr/>
      <dgm:t>
        <a:bodyPr/>
        <a:lstStyle/>
        <a:p>
          <a:endParaRPr lang="zh-TW" altLang="en-US"/>
        </a:p>
      </dgm:t>
    </dgm:pt>
    <dgm:pt modelId="{37A2AC65-4B49-4BB0-BB15-2C7216E5650F}" type="pres">
      <dgm:prSet presAssocID="{3BA284BE-66B8-4EF1-81CB-0F7C09FEDF1C}" presName="connectorText" presStyleLbl="sibTrans1D1" presStyleIdx="14" presStyleCnt="21"/>
      <dgm:spPr/>
      <dgm:t>
        <a:bodyPr/>
        <a:lstStyle/>
        <a:p>
          <a:endParaRPr lang="zh-TW" altLang="en-US"/>
        </a:p>
      </dgm:t>
    </dgm:pt>
    <dgm:pt modelId="{97943F46-78BE-4D13-810E-F01E2EEDF1C5}" type="pres">
      <dgm:prSet presAssocID="{899792D3-866F-48FE-BB7B-4846C851B8CB}" presName="node" presStyleLbl="node1" presStyleIdx="15" presStyleCnt="22">
        <dgm:presLayoutVars>
          <dgm:bulletEnabled val="1"/>
        </dgm:presLayoutVars>
      </dgm:prSet>
      <dgm:spPr/>
      <dgm:t>
        <a:bodyPr/>
        <a:lstStyle/>
        <a:p>
          <a:endParaRPr lang="zh-TW" altLang="en-US"/>
        </a:p>
      </dgm:t>
    </dgm:pt>
    <dgm:pt modelId="{C5873B28-19CF-4222-B891-B4708CC7C437}" type="pres">
      <dgm:prSet presAssocID="{C16C08A2-EAAC-4A64-9999-BBC3AFA9FAAD}" presName="sibTrans" presStyleLbl="sibTrans1D1" presStyleIdx="15" presStyleCnt="21"/>
      <dgm:spPr/>
      <dgm:t>
        <a:bodyPr/>
        <a:lstStyle/>
        <a:p>
          <a:endParaRPr lang="zh-TW" altLang="en-US"/>
        </a:p>
      </dgm:t>
    </dgm:pt>
    <dgm:pt modelId="{7F9E2C95-938B-4816-8C1B-57E95120B5B4}" type="pres">
      <dgm:prSet presAssocID="{C16C08A2-EAAC-4A64-9999-BBC3AFA9FAAD}" presName="connectorText" presStyleLbl="sibTrans1D1" presStyleIdx="15" presStyleCnt="21"/>
      <dgm:spPr/>
      <dgm:t>
        <a:bodyPr/>
        <a:lstStyle/>
        <a:p>
          <a:endParaRPr lang="zh-TW" altLang="en-US"/>
        </a:p>
      </dgm:t>
    </dgm:pt>
    <dgm:pt modelId="{65B4C22B-B247-4CC1-8BD7-4E55DC0A1ED9}" type="pres">
      <dgm:prSet presAssocID="{73796D7E-2D4F-4898-8D77-424D629E5B83}" presName="node" presStyleLbl="node1" presStyleIdx="16" presStyleCnt="22">
        <dgm:presLayoutVars>
          <dgm:bulletEnabled val="1"/>
        </dgm:presLayoutVars>
      </dgm:prSet>
      <dgm:spPr/>
      <dgm:t>
        <a:bodyPr/>
        <a:lstStyle/>
        <a:p>
          <a:endParaRPr lang="zh-TW" altLang="en-US"/>
        </a:p>
      </dgm:t>
    </dgm:pt>
    <dgm:pt modelId="{5A0E9E09-4247-45F6-A166-BF1484476E19}" type="pres">
      <dgm:prSet presAssocID="{E34D3201-E235-4D50-9C60-446F8ADF6432}" presName="sibTrans" presStyleLbl="sibTrans1D1" presStyleIdx="16" presStyleCnt="21"/>
      <dgm:spPr/>
      <dgm:t>
        <a:bodyPr/>
        <a:lstStyle/>
        <a:p>
          <a:endParaRPr lang="zh-TW" altLang="en-US"/>
        </a:p>
      </dgm:t>
    </dgm:pt>
    <dgm:pt modelId="{C696104F-260C-4C7C-B312-7E37D15B3024}" type="pres">
      <dgm:prSet presAssocID="{E34D3201-E235-4D50-9C60-446F8ADF6432}" presName="connectorText" presStyleLbl="sibTrans1D1" presStyleIdx="16" presStyleCnt="21"/>
      <dgm:spPr/>
      <dgm:t>
        <a:bodyPr/>
        <a:lstStyle/>
        <a:p>
          <a:endParaRPr lang="zh-TW" altLang="en-US"/>
        </a:p>
      </dgm:t>
    </dgm:pt>
    <dgm:pt modelId="{26244DE3-0EAD-42D7-907B-984CB5524490}" type="pres">
      <dgm:prSet presAssocID="{06A63C61-1356-40B0-A720-59CDA76496FD}" presName="node" presStyleLbl="node1" presStyleIdx="17" presStyleCnt="22">
        <dgm:presLayoutVars>
          <dgm:bulletEnabled val="1"/>
        </dgm:presLayoutVars>
      </dgm:prSet>
      <dgm:spPr/>
      <dgm:t>
        <a:bodyPr/>
        <a:lstStyle/>
        <a:p>
          <a:endParaRPr lang="zh-TW" altLang="en-US"/>
        </a:p>
      </dgm:t>
    </dgm:pt>
    <dgm:pt modelId="{AE584903-57B3-49B0-8B17-736A22E9D626}" type="pres">
      <dgm:prSet presAssocID="{35FB2945-C843-4F6E-8D7F-B845B26F50A6}" presName="sibTrans" presStyleLbl="sibTrans1D1" presStyleIdx="17" presStyleCnt="21"/>
      <dgm:spPr/>
      <dgm:t>
        <a:bodyPr/>
        <a:lstStyle/>
        <a:p>
          <a:endParaRPr lang="zh-TW" altLang="en-US"/>
        </a:p>
      </dgm:t>
    </dgm:pt>
    <dgm:pt modelId="{8EA5741D-BF3C-45D8-8C1B-3832580C47A5}" type="pres">
      <dgm:prSet presAssocID="{35FB2945-C843-4F6E-8D7F-B845B26F50A6}" presName="connectorText" presStyleLbl="sibTrans1D1" presStyleIdx="17" presStyleCnt="21"/>
      <dgm:spPr/>
      <dgm:t>
        <a:bodyPr/>
        <a:lstStyle/>
        <a:p>
          <a:endParaRPr lang="zh-TW" altLang="en-US"/>
        </a:p>
      </dgm:t>
    </dgm:pt>
    <dgm:pt modelId="{57B8113A-6949-4B07-84D2-C0E3C6F94011}" type="pres">
      <dgm:prSet presAssocID="{26C79FC4-3903-48A7-9F52-F12BC79BD89F}" presName="node" presStyleLbl="node1" presStyleIdx="18" presStyleCnt="22">
        <dgm:presLayoutVars>
          <dgm:bulletEnabled val="1"/>
        </dgm:presLayoutVars>
      </dgm:prSet>
      <dgm:spPr/>
      <dgm:t>
        <a:bodyPr/>
        <a:lstStyle/>
        <a:p>
          <a:endParaRPr lang="zh-TW" altLang="en-US"/>
        </a:p>
      </dgm:t>
    </dgm:pt>
    <dgm:pt modelId="{2ED9718C-8EAE-4659-8C35-B42867346DC8}" type="pres">
      <dgm:prSet presAssocID="{3A33D48C-D414-4BB9-A194-711BAF77BD4C}" presName="sibTrans" presStyleLbl="sibTrans1D1" presStyleIdx="18" presStyleCnt="21"/>
      <dgm:spPr/>
      <dgm:t>
        <a:bodyPr/>
        <a:lstStyle/>
        <a:p>
          <a:endParaRPr lang="zh-TW" altLang="en-US"/>
        </a:p>
      </dgm:t>
    </dgm:pt>
    <dgm:pt modelId="{8822133A-0470-4B7B-B4D8-453B12608A89}" type="pres">
      <dgm:prSet presAssocID="{3A33D48C-D414-4BB9-A194-711BAF77BD4C}" presName="connectorText" presStyleLbl="sibTrans1D1" presStyleIdx="18" presStyleCnt="21"/>
      <dgm:spPr/>
      <dgm:t>
        <a:bodyPr/>
        <a:lstStyle/>
        <a:p>
          <a:endParaRPr lang="zh-TW" altLang="en-US"/>
        </a:p>
      </dgm:t>
    </dgm:pt>
    <dgm:pt modelId="{351F531F-30E2-4EEF-8050-6B218F65F123}" type="pres">
      <dgm:prSet presAssocID="{BB9E1C51-73C7-4259-9444-65BE576BA4D4}" presName="node" presStyleLbl="node1" presStyleIdx="19" presStyleCnt="22">
        <dgm:presLayoutVars>
          <dgm:bulletEnabled val="1"/>
        </dgm:presLayoutVars>
      </dgm:prSet>
      <dgm:spPr/>
      <dgm:t>
        <a:bodyPr/>
        <a:lstStyle/>
        <a:p>
          <a:endParaRPr lang="zh-TW" altLang="en-US"/>
        </a:p>
      </dgm:t>
    </dgm:pt>
    <dgm:pt modelId="{367F35CE-0DFB-4D42-BEB2-1FA51418C481}" type="pres">
      <dgm:prSet presAssocID="{74C69D55-4041-440C-9D8D-F19F9103AC92}" presName="sibTrans" presStyleLbl="sibTrans1D1" presStyleIdx="19" presStyleCnt="21"/>
      <dgm:spPr/>
      <dgm:t>
        <a:bodyPr/>
        <a:lstStyle/>
        <a:p>
          <a:endParaRPr lang="zh-TW" altLang="en-US"/>
        </a:p>
      </dgm:t>
    </dgm:pt>
    <dgm:pt modelId="{00DC68CF-46C2-4FCD-A9A8-F8C0829AF95D}" type="pres">
      <dgm:prSet presAssocID="{74C69D55-4041-440C-9D8D-F19F9103AC92}" presName="connectorText" presStyleLbl="sibTrans1D1" presStyleIdx="19" presStyleCnt="21"/>
      <dgm:spPr/>
      <dgm:t>
        <a:bodyPr/>
        <a:lstStyle/>
        <a:p>
          <a:endParaRPr lang="zh-TW" altLang="en-US"/>
        </a:p>
      </dgm:t>
    </dgm:pt>
    <dgm:pt modelId="{A8E43A4B-06CD-4425-BA2A-506D1DCA99CE}" type="pres">
      <dgm:prSet presAssocID="{DFC4A440-C4CC-4BCD-B3D9-5AA8C7F37D29}" presName="node" presStyleLbl="node1" presStyleIdx="20" presStyleCnt="22">
        <dgm:presLayoutVars>
          <dgm:bulletEnabled val="1"/>
        </dgm:presLayoutVars>
      </dgm:prSet>
      <dgm:spPr/>
      <dgm:t>
        <a:bodyPr/>
        <a:lstStyle/>
        <a:p>
          <a:endParaRPr lang="zh-TW" altLang="en-US"/>
        </a:p>
      </dgm:t>
    </dgm:pt>
    <dgm:pt modelId="{B9446EAA-0BD9-410F-9F5E-DC8296B8E462}" type="pres">
      <dgm:prSet presAssocID="{376D590E-C188-4F23-8802-4D076DA5FF0D}" presName="sibTrans" presStyleLbl="sibTrans1D1" presStyleIdx="20" presStyleCnt="21"/>
      <dgm:spPr/>
      <dgm:t>
        <a:bodyPr/>
        <a:lstStyle/>
        <a:p>
          <a:endParaRPr lang="zh-TW" altLang="en-US"/>
        </a:p>
      </dgm:t>
    </dgm:pt>
    <dgm:pt modelId="{85D02B30-F011-4B36-B1DA-A94541E1B91E}" type="pres">
      <dgm:prSet presAssocID="{376D590E-C188-4F23-8802-4D076DA5FF0D}" presName="connectorText" presStyleLbl="sibTrans1D1" presStyleIdx="20" presStyleCnt="21"/>
      <dgm:spPr/>
      <dgm:t>
        <a:bodyPr/>
        <a:lstStyle/>
        <a:p>
          <a:endParaRPr lang="zh-TW" altLang="en-US"/>
        </a:p>
      </dgm:t>
    </dgm:pt>
    <dgm:pt modelId="{AF62B87D-CF23-4F56-9124-5B5056787FC4}" type="pres">
      <dgm:prSet presAssocID="{C959BDF8-1242-44BE-AD53-985BACECE8D6}" presName="node" presStyleLbl="node1" presStyleIdx="21" presStyleCnt="22">
        <dgm:presLayoutVars>
          <dgm:bulletEnabled val="1"/>
        </dgm:presLayoutVars>
      </dgm:prSet>
      <dgm:spPr/>
      <dgm:t>
        <a:bodyPr/>
        <a:lstStyle/>
        <a:p>
          <a:endParaRPr lang="zh-TW" altLang="en-US"/>
        </a:p>
      </dgm:t>
    </dgm:pt>
  </dgm:ptLst>
  <dgm:cxnLst>
    <dgm:cxn modelId="{4DD6B563-945F-40BD-A340-CC5067951B8F}" type="presOf" srcId="{5323AE2E-B331-4BE8-8852-445A4AD65322}" destId="{B3483240-9FA0-4386-9237-5FF6EB586274}" srcOrd="1" destOrd="0" presId="urn:microsoft.com/office/officeart/2005/8/layout/bProcess3"/>
    <dgm:cxn modelId="{052E3317-2252-4DE0-AE58-239BF4806038}" type="presOf" srcId="{963906F3-D43E-4976-BEB8-D1CA8DEF1398}" destId="{E92FE791-CB24-4962-8B8E-C800E45F1120}" srcOrd="0" destOrd="0" presId="urn:microsoft.com/office/officeart/2005/8/layout/bProcess3"/>
    <dgm:cxn modelId="{F5087D1D-C04E-4F90-9B43-167EC364C304}" type="presOf" srcId="{592F4C12-B170-4D42-8CD9-516A5FE8F410}" destId="{C40C330E-E531-4B3E-9C11-B35246139B49}" srcOrd="0" destOrd="0" presId="urn:microsoft.com/office/officeart/2005/8/layout/bProcess3"/>
    <dgm:cxn modelId="{49CD7C6B-80A6-4041-9189-A2D42D4ACADC}" srcId="{3C495013-FBCD-44D7-A45C-CC04ABFB860E}" destId="{6CF5226C-6B2B-490C-9E46-3AF62ADBBFF6}" srcOrd="13" destOrd="0" parTransId="{9BE4A515-A82D-4EE4-BB08-4DD282A872F7}" sibTransId="{5323AE2E-B331-4BE8-8852-445A4AD65322}"/>
    <dgm:cxn modelId="{C85E6903-136C-47D0-AC48-6B79A6851429}" type="presOf" srcId="{03FB2039-5355-4F35-AA76-747F02A495E0}" destId="{62EFA26F-44FA-4308-9076-6F1A9CD15236}" srcOrd="1" destOrd="0" presId="urn:microsoft.com/office/officeart/2005/8/layout/bProcess3"/>
    <dgm:cxn modelId="{F8CA1AE0-7195-4D8D-BEF4-C1531A2E227A}" srcId="{3C495013-FBCD-44D7-A45C-CC04ABFB860E}" destId="{73796D7E-2D4F-4898-8D77-424D629E5B83}" srcOrd="16" destOrd="0" parTransId="{7A6DD58B-736C-42C9-BBC1-8DB53B28CDDF}" sibTransId="{E34D3201-E235-4D50-9C60-446F8ADF6432}"/>
    <dgm:cxn modelId="{0BA14E94-63EF-43D0-98D6-8A8E4B2048D8}" type="presOf" srcId="{74C69D55-4041-440C-9D8D-F19F9103AC92}" destId="{00DC68CF-46C2-4FCD-A9A8-F8C0829AF95D}" srcOrd="1" destOrd="0" presId="urn:microsoft.com/office/officeart/2005/8/layout/bProcess3"/>
    <dgm:cxn modelId="{0F708293-D362-4205-8C47-7497C5504CC0}" srcId="{3C495013-FBCD-44D7-A45C-CC04ABFB860E}" destId="{A97F9F80-3ADE-453C-8C07-463CA40F85C8}" srcOrd="0" destOrd="0" parTransId="{AF89A491-1D6B-4ECD-8489-EB044BB4B026}" sibTransId="{03FB2039-5355-4F35-AA76-747F02A495E0}"/>
    <dgm:cxn modelId="{AB5ABD84-77EB-45D6-A4E5-9EA5591ED3C9}" type="presOf" srcId="{0F5E549F-2D69-4BE7-8B2E-81FAA16FEC90}" destId="{1893E502-84FE-4E16-B6D0-60E71ED3C707}" srcOrd="0" destOrd="0" presId="urn:microsoft.com/office/officeart/2005/8/layout/bProcess3"/>
    <dgm:cxn modelId="{E58F3DC6-5217-47D2-86E7-63778619DE26}" type="presOf" srcId="{3A33D48C-D414-4BB9-A194-711BAF77BD4C}" destId="{8822133A-0470-4B7B-B4D8-453B12608A89}" srcOrd="1" destOrd="0" presId="urn:microsoft.com/office/officeart/2005/8/layout/bProcess3"/>
    <dgm:cxn modelId="{5454417B-7241-49EB-A8EE-D814FFCEC665}" srcId="{3C495013-FBCD-44D7-A45C-CC04ABFB860E}" destId="{BB9E1C51-73C7-4259-9444-65BE576BA4D4}" srcOrd="19" destOrd="0" parTransId="{30B53933-B5B1-4FF3-AD54-45D140B8F28F}" sibTransId="{74C69D55-4041-440C-9D8D-F19F9103AC92}"/>
    <dgm:cxn modelId="{2F5550F3-B071-4A5F-9CC8-5416C26F01AF}" type="presOf" srcId="{C959BDF8-1242-44BE-AD53-985BACECE8D6}" destId="{AF62B87D-CF23-4F56-9124-5B5056787FC4}" srcOrd="0" destOrd="0" presId="urn:microsoft.com/office/officeart/2005/8/layout/bProcess3"/>
    <dgm:cxn modelId="{78B0FCFF-5E56-4467-BA6C-C17079CAA8C7}" type="presOf" srcId="{0F3AF56D-C889-429B-8971-68D2D6F80366}" destId="{424B413D-862B-42C3-8668-15A3BC548C5C}" srcOrd="0" destOrd="0" presId="urn:microsoft.com/office/officeart/2005/8/layout/bProcess3"/>
    <dgm:cxn modelId="{E16F43D0-9626-434E-B0CF-63B5727E12BD}" srcId="{3C495013-FBCD-44D7-A45C-CC04ABFB860E}" destId="{34B25AB3-EF2A-41D5-B89B-90085A1C4295}" srcOrd="2" destOrd="0" parTransId="{5EBE4661-B42B-4468-B93C-920798097B36}" sibTransId="{3433AE19-3A73-4926-AB96-EA61829ABE5A}"/>
    <dgm:cxn modelId="{D0CF7626-36A9-4DC4-88A3-3AB3EBBCB3C2}" type="presOf" srcId="{5323AE2E-B331-4BE8-8852-445A4AD65322}" destId="{7AD594AE-6074-4DCF-9A31-9D8BA6CE128C}" srcOrd="0" destOrd="0" presId="urn:microsoft.com/office/officeart/2005/8/layout/bProcess3"/>
    <dgm:cxn modelId="{B1A7AD18-5369-45E8-AF9E-73F9E2E49019}" srcId="{3C495013-FBCD-44D7-A45C-CC04ABFB860E}" destId="{6D13F349-354F-498A-9DB0-78553347EF9D}" srcOrd="12" destOrd="0" parTransId="{E0E1E37B-BEFC-45DD-84B5-71B777C38D59}" sibTransId="{0F5E549F-2D69-4BE7-8B2E-81FAA16FEC90}"/>
    <dgm:cxn modelId="{BE578BBA-16AC-4943-913B-B5354FD5BC7C}" type="presOf" srcId="{6D13F349-354F-498A-9DB0-78553347EF9D}" destId="{D8CF2D72-19A2-49A3-B345-3BD19F0340AB}" srcOrd="0" destOrd="0" presId="urn:microsoft.com/office/officeart/2005/8/layout/bProcess3"/>
    <dgm:cxn modelId="{4B09B5F1-5D74-4499-9886-8E93466F2D38}" type="presOf" srcId="{03FB2039-5355-4F35-AA76-747F02A495E0}" destId="{5AF57596-C536-4293-9EF0-86ED9C27503D}" srcOrd="0" destOrd="0" presId="urn:microsoft.com/office/officeart/2005/8/layout/bProcess3"/>
    <dgm:cxn modelId="{44FCCEB3-E517-4747-B160-C55D82F5660D}" type="presOf" srcId="{67D09A0C-01C9-4667-9963-CDE56665542B}" destId="{E782118E-446E-4F41-B763-F951E36DCC08}" srcOrd="1" destOrd="0" presId="urn:microsoft.com/office/officeart/2005/8/layout/bProcess3"/>
    <dgm:cxn modelId="{0EE472C3-0F51-4E8F-95AD-84F31D090D8A}" type="presOf" srcId="{8A1FFD81-1F59-47F7-A125-EB10A28A9730}" destId="{06B0CAF4-6139-457B-A5B3-B262F1169C19}" srcOrd="1" destOrd="0" presId="urn:microsoft.com/office/officeart/2005/8/layout/bProcess3"/>
    <dgm:cxn modelId="{D0FBFFF9-9951-401E-9A2F-E2491E344DED}" type="presOf" srcId="{0F5E549F-2D69-4BE7-8B2E-81FAA16FEC90}" destId="{76A610FC-3A22-4941-A972-A453BB9DB41C}" srcOrd="1" destOrd="0" presId="urn:microsoft.com/office/officeart/2005/8/layout/bProcess3"/>
    <dgm:cxn modelId="{45ED021A-2F57-480F-8A56-D4C28736DBAB}" type="presOf" srcId="{06A63C61-1356-40B0-A720-59CDA76496FD}" destId="{26244DE3-0EAD-42D7-907B-984CB5524490}" srcOrd="0" destOrd="0" presId="urn:microsoft.com/office/officeart/2005/8/layout/bProcess3"/>
    <dgm:cxn modelId="{FDC88E0A-4329-41A8-A35A-BE3AC0513120}" type="presOf" srcId="{C999BC54-3A44-4CF4-85BE-7DF43DA50085}" destId="{86978041-5CA4-41EE-A9A8-B20C556132D2}" srcOrd="0" destOrd="0" presId="urn:microsoft.com/office/officeart/2005/8/layout/bProcess3"/>
    <dgm:cxn modelId="{2C5A6A5E-C776-45CB-B9F4-BB6E8D91654F}" type="presOf" srcId="{D303C918-4C40-4340-A62B-F9B9E9912EB9}" destId="{4D649889-37A6-4826-AB99-1EF08E68A1B2}" srcOrd="0" destOrd="0" presId="urn:microsoft.com/office/officeart/2005/8/layout/bProcess3"/>
    <dgm:cxn modelId="{036A2230-66A8-4FFE-A344-D2DF5BE32C3F}" type="presOf" srcId="{D452CD4F-6367-4DB1-ACAA-D6CB703EA87A}" destId="{F12E3CA1-8D38-4CCC-BCFF-1377945ED5FE}" srcOrd="0" destOrd="0" presId="urn:microsoft.com/office/officeart/2005/8/layout/bProcess3"/>
    <dgm:cxn modelId="{7E2E2962-76CC-4E75-8425-2414ADE4C1C9}" type="presOf" srcId="{6CF5226C-6B2B-490C-9E46-3AF62ADBBFF6}" destId="{68AB6FC9-D2D5-4C26-BEA5-EE6A8ED91035}" srcOrd="0" destOrd="0" presId="urn:microsoft.com/office/officeart/2005/8/layout/bProcess3"/>
    <dgm:cxn modelId="{B070BBCC-2904-47E0-A1DC-91F656F95960}" type="presOf" srcId="{26C79FC4-3903-48A7-9F52-F12BC79BD89F}" destId="{57B8113A-6949-4B07-84D2-C0E3C6F94011}" srcOrd="0" destOrd="0" presId="urn:microsoft.com/office/officeart/2005/8/layout/bProcess3"/>
    <dgm:cxn modelId="{8317E36E-5CEA-44B3-968B-5FB6744D85B2}" type="presOf" srcId="{D303C918-4C40-4340-A62B-F9B9E9912EB9}" destId="{D5557C19-9E11-448C-802C-B0091714A815}" srcOrd="1" destOrd="0" presId="urn:microsoft.com/office/officeart/2005/8/layout/bProcess3"/>
    <dgm:cxn modelId="{C23EB7E0-5DBF-4ABD-8037-DAAC95B0C1BD}" type="presOf" srcId="{D452CD4F-6367-4DB1-ACAA-D6CB703EA87A}" destId="{F6931F43-0394-4FF1-9CEE-C78A497BE4A4}" srcOrd="1" destOrd="0" presId="urn:microsoft.com/office/officeart/2005/8/layout/bProcess3"/>
    <dgm:cxn modelId="{259BB88E-A177-429E-9528-F930D0297324}" type="presOf" srcId="{35FB2945-C843-4F6E-8D7F-B845B26F50A6}" destId="{AE584903-57B3-49B0-8B17-736A22E9D626}" srcOrd="0" destOrd="0" presId="urn:microsoft.com/office/officeart/2005/8/layout/bProcess3"/>
    <dgm:cxn modelId="{0955705A-77D0-4DA7-8B81-B4F6B50299E0}" srcId="{3C495013-FBCD-44D7-A45C-CC04ABFB860E}" destId="{899792D3-866F-48FE-BB7B-4846C851B8CB}" srcOrd="15" destOrd="0" parTransId="{C728618D-3233-48ED-8FC0-9EB4A66DFEB1}" sibTransId="{C16C08A2-EAAC-4A64-9999-BBC3AFA9FAAD}"/>
    <dgm:cxn modelId="{B9599E34-F75A-4D84-B1A8-C09998479B0C}" type="presOf" srcId="{FF19A204-1257-4F60-B83F-4ADF9763532C}" destId="{45F04497-4218-42F1-8AD5-6A4AD706818E}" srcOrd="0" destOrd="0" presId="urn:microsoft.com/office/officeart/2005/8/layout/bProcess3"/>
    <dgm:cxn modelId="{95B9F26D-4C58-457E-B005-7CA89C69F836}" type="presOf" srcId="{F045830B-D2FA-4FB9-9A06-782D789DB6FB}" destId="{D835CE80-B52A-47A0-A31D-56BFA5F97C73}" srcOrd="1" destOrd="0" presId="urn:microsoft.com/office/officeart/2005/8/layout/bProcess3"/>
    <dgm:cxn modelId="{0020558B-29A1-4A16-A947-57B674EF5148}" type="presOf" srcId="{3BA284BE-66B8-4EF1-81CB-0F7C09FEDF1C}" destId="{37A2AC65-4B49-4BB0-BB15-2C7216E5650F}" srcOrd="1" destOrd="0" presId="urn:microsoft.com/office/officeart/2005/8/layout/bProcess3"/>
    <dgm:cxn modelId="{1078DD47-9F7A-4154-9765-21E8187AB8F7}" type="presOf" srcId="{34B25AB3-EF2A-41D5-B89B-90085A1C4295}" destId="{F353D62A-8C01-4AAD-942A-F01F3EFD55CF}" srcOrd="0" destOrd="0" presId="urn:microsoft.com/office/officeart/2005/8/layout/bProcess3"/>
    <dgm:cxn modelId="{40848107-49F4-49D5-B5B2-0B176A10C162}" type="presOf" srcId="{35FB2945-C843-4F6E-8D7F-B845B26F50A6}" destId="{8EA5741D-BF3C-45D8-8C1B-3832580C47A5}" srcOrd="1" destOrd="0" presId="urn:microsoft.com/office/officeart/2005/8/layout/bProcess3"/>
    <dgm:cxn modelId="{FF477C78-8021-464B-8963-2BCED3749EA8}" type="presOf" srcId="{8A1FFD81-1F59-47F7-A125-EB10A28A9730}" destId="{7DE3C3FD-8DDF-48D0-8ABD-2920CFCE5388}" srcOrd="0" destOrd="0" presId="urn:microsoft.com/office/officeart/2005/8/layout/bProcess3"/>
    <dgm:cxn modelId="{2084838A-7628-4022-9CB7-46AAB1961F65}" srcId="{3C495013-FBCD-44D7-A45C-CC04ABFB860E}" destId="{4EEA3A6A-E60B-4F8E-AEAA-8336126E1357}" srcOrd="9" destOrd="0" parTransId="{388E1697-AE18-43B7-81C0-5D7E9E512812}" sibTransId="{7898F7B4-255D-4EE1-97EE-5F5A923ACF7C}"/>
    <dgm:cxn modelId="{394ACED4-FB7A-4ED6-B5C7-0E6CE9BED227}" type="presOf" srcId="{3433AE19-3A73-4926-AB96-EA61829ABE5A}" destId="{EE3E8794-CCA2-4E8B-968E-27C190553AB9}" srcOrd="0" destOrd="0" presId="urn:microsoft.com/office/officeart/2005/8/layout/bProcess3"/>
    <dgm:cxn modelId="{5F7435A0-779D-4E82-B3D8-B59925B58420}" srcId="{3C495013-FBCD-44D7-A45C-CC04ABFB860E}" destId="{FF19A204-1257-4F60-B83F-4ADF9763532C}" srcOrd="10" destOrd="0" parTransId="{940D9A22-7667-4567-9CD3-0690CF7721FB}" sibTransId="{C999BC54-3A44-4CF4-85BE-7DF43DA50085}"/>
    <dgm:cxn modelId="{0A9906D4-CB1E-4D9F-A2C4-20076CBA4102}" type="presOf" srcId="{67D09A0C-01C9-4667-9963-CDE56665542B}" destId="{76494E63-FAC5-47CF-8FAA-7950D974BF17}" srcOrd="0" destOrd="0" presId="urn:microsoft.com/office/officeart/2005/8/layout/bProcess3"/>
    <dgm:cxn modelId="{99B8A61B-5038-4E9C-8551-9663D0C30014}" type="presOf" srcId="{E071B5AF-E104-4E25-99DE-77B91DDACEEF}" destId="{345329D0-B13D-4F00-BD29-91995496500D}" srcOrd="0" destOrd="0" presId="urn:microsoft.com/office/officeart/2005/8/layout/bProcess3"/>
    <dgm:cxn modelId="{353404D5-5535-4A00-BC4C-60EC5C26C53B}" type="presOf" srcId="{C999BC54-3A44-4CF4-85BE-7DF43DA50085}" destId="{B2EE3DA5-45B1-400E-8DF4-EF2CF463F761}" srcOrd="1" destOrd="0" presId="urn:microsoft.com/office/officeart/2005/8/layout/bProcess3"/>
    <dgm:cxn modelId="{CF20CF18-5D01-467A-B5D0-BE7A6258D344}" srcId="{3C495013-FBCD-44D7-A45C-CC04ABFB860E}" destId="{963906F3-D43E-4976-BEB8-D1CA8DEF1398}" srcOrd="5" destOrd="0" parTransId="{CCBA8F7E-48C1-4C12-9390-6D5D5232E5F5}" sibTransId="{D303C918-4C40-4340-A62B-F9B9E9912EB9}"/>
    <dgm:cxn modelId="{57F5B515-BCE4-4AA8-88A0-0D08024024B0}" type="presOf" srcId="{4EEA3A6A-E60B-4F8E-AEAA-8336126E1357}" destId="{9B15CDF5-312E-451E-8879-61BB4A4CFC5E}" srcOrd="0" destOrd="0" presId="urn:microsoft.com/office/officeart/2005/8/layout/bProcess3"/>
    <dgm:cxn modelId="{B9ECCD7B-F26C-46BA-816B-D92F0B00EA9A}" type="presOf" srcId="{899792D3-866F-48FE-BB7B-4846C851B8CB}" destId="{97943F46-78BE-4D13-810E-F01E2EEDF1C5}" srcOrd="0" destOrd="0" presId="urn:microsoft.com/office/officeart/2005/8/layout/bProcess3"/>
    <dgm:cxn modelId="{01BB0F02-7757-498D-A069-2F97497709C4}" type="presOf" srcId="{FC767C47-737A-4D6C-9D38-CA0219F51B3B}" destId="{BCF5FF36-0087-4337-B7D2-8916DEA25C06}" srcOrd="0" destOrd="0" presId="urn:microsoft.com/office/officeart/2005/8/layout/bProcess3"/>
    <dgm:cxn modelId="{48EF8313-699D-4AE6-82BE-927A323DA591}" srcId="{3C495013-FBCD-44D7-A45C-CC04ABFB860E}" destId="{592F4C12-B170-4D42-8CD9-516A5FE8F410}" srcOrd="1" destOrd="0" parTransId="{77D6E6C5-5485-49BA-A75A-B84E6693EAAC}" sibTransId="{FC767C47-737A-4D6C-9D38-CA0219F51B3B}"/>
    <dgm:cxn modelId="{E5CCFD04-AEEF-4870-AFA7-2BBDE4BB4C68}" type="presOf" srcId="{376D590E-C188-4F23-8802-4D076DA5FF0D}" destId="{B9446EAA-0BD9-410F-9F5E-DC8296B8E462}" srcOrd="0" destOrd="0" presId="urn:microsoft.com/office/officeart/2005/8/layout/bProcess3"/>
    <dgm:cxn modelId="{9CA3C832-A7D6-4E68-A64B-16FEF1679D02}" type="presOf" srcId="{E34D3201-E235-4D50-9C60-446F8ADF6432}" destId="{C696104F-260C-4C7C-B312-7E37D15B3024}" srcOrd="1" destOrd="0" presId="urn:microsoft.com/office/officeart/2005/8/layout/bProcess3"/>
    <dgm:cxn modelId="{3E4FCEC4-9C36-4BEA-836E-33B6065AFCF0}" type="presOf" srcId="{3C495013-FBCD-44D7-A45C-CC04ABFB860E}" destId="{08F1BBFD-A291-40C6-ABB0-54F4F25617E0}" srcOrd="0" destOrd="0" presId="urn:microsoft.com/office/officeart/2005/8/layout/bProcess3"/>
    <dgm:cxn modelId="{A06CD0E5-39AA-46E5-910E-4FBB99AF52A1}" srcId="{3C495013-FBCD-44D7-A45C-CC04ABFB860E}" destId="{A45B80FD-2ED8-4944-BBEF-3CB2C27F321A}" srcOrd="14" destOrd="0" parTransId="{80D2ED3D-4148-4EFD-9228-6AD197181D59}" sibTransId="{3BA284BE-66B8-4EF1-81CB-0F7C09FEDF1C}"/>
    <dgm:cxn modelId="{64954AB0-FF1C-43C6-8A7F-F151AFBE02E5}" type="presOf" srcId="{3BA284BE-66B8-4EF1-81CB-0F7C09FEDF1C}" destId="{56FFCB2E-77A4-4839-AF8C-1320BA67D9E4}" srcOrd="0" destOrd="0" presId="urn:microsoft.com/office/officeart/2005/8/layout/bProcess3"/>
    <dgm:cxn modelId="{57B14319-6F43-4DCD-94F8-A2BC7F80B8B0}" srcId="{3C495013-FBCD-44D7-A45C-CC04ABFB860E}" destId="{4A333F5F-F19D-4144-BFA6-67B540843CE5}" srcOrd="11" destOrd="0" parTransId="{9C85A043-5138-4445-8466-A29241BB7B4B}" sibTransId="{8A1FFD81-1F59-47F7-A125-EB10A28A9730}"/>
    <dgm:cxn modelId="{EA680394-ABD6-4B41-A9A2-0B20E0203F4C}" srcId="{3C495013-FBCD-44D7-A45C-CC04ABFB860E}" destId="{26C79FC4-3903-48A7-9F52-F12BC79BD89F}" srcOrd="18" destOrd="0" parTransId="{E8751CD8-CD41-47A6-86E7-F4A74A2DB291}" sibTransId="{3A33D48C-D414-4BB9-A194-711BAF77BD4C}"/>
    <dgm:cxn modelId="{511E8284-F237-40FD-835C-28342A25F63C}" srcId="{3C495013-FBCD-44D7-A45C-CC04ABFB860E}" destId="{6C5C1A06-5557-4F5B-AE87-969A6739DAA8}" srcOrd="6" destOrd="0" parTransId="{98E555DB-A7B4-40B2-BE73-A9AB78D083CB}" sibTransId="{67D09A0C-01C9-4667-9963-CDE56665542B}"/>
    <dgm:cxn modelId="{8F912545-24D5-4CA5-B875-AC96E6816136}" srcId="{3C495013-FBCD-44D7-A45C-CC04ABFB860E}" destId="{C959BDF8-1242-44BE-AD53-985BACECE8D6}" srcOrd="21" destOrd="0" parTransId="{5FFFB6CF-5067-4485-A5D4-29D67C29093B}" sibTransId="{A649DEAB-6957-4CD3-8F79-E493BE5C78F5}"/>
    <dgm:cxn modelId="{76F34AF2-25BC-45E2-AC70-8981C0482601}" srcId="{3C495013-FBCD-44D7-A45C-CC04ABFB860E}" destId="{10A07DD4-2E0C-4ED4-924F-59DD9CFE233E}" srcOrd="7" destOrd="0" parTransId="{484E331E-D092-4F9F-BA6C-CC798A37E3BD}" sibTransId="{F045830B-D2FA-4FB9-9A06-782D789DB6FB}"/>
    <dgm:cxn modelId="{1E374A82-4923-4FBE-913D-22FFA7654525}" type="presOf" srcId="{FBF2A988-3FC9-4605-9F07-8F989AD28579}" destId="{B4AB90EC-52AF-42E2-9EE5-AEA690D5B6DC}" srcOrd="0" destOrd="0" presId="urn:microsoft.com/office/officeart/2005/8/layout/bProcess3"/>
    <dgm:cxn modelId="{E8DCD10C-C24C-41A6-97BB-6BB519EA0147}" srcId="{3C495013-FBCD-44D7-A45C-CC04ABFB860E}" destId="{E071B5AF-E104-4E25-99DE-77B91DDACEEF}" srcOrd="3" destOrd="0" parTransId="{B7DD5D32-C1D9-409B-A86D-64B6F1A3859B}" sibTransId="{0F3AF56D-C889-429B-8971-68D2D6F80366}"/>
    <dgm:cxn modelId="{40373496-A7C3-49B8-926B-16BE6430F789}" srcId="{3C495013-FBCD-44D7-A45C-CC04ABFB860E}" destId="{DFC4A440-C4CC-4BCD-B3D9-5AA8C7F37D29}" srcOrd="20" destOrd="0" parTransId="{BD7BF82D-DEA4-4007-B175-F54D50A91C39}" sibTransId="{376D590E-C188-4F23-8802-4D076DA5FF0D}"/>
    <dgm:cxn modelId="{DE57775A-AAE6-450E-9751-B41C9601A1FA}" type="presOf" srcId="{0F3AF56D-C889-429B-8971-68D2D6F80366}" destId="{7D1351D3-C9C0-4DBE-9E4E-3ACC87E997C1}" srcOrd="1" destOrd="0" presId="urn:microsoft.com/office/officeart/2005/8/layout/bProcess3"/>
    <dgm:cxn modelId="{64B266FD-E195-4EF4-9239-69E47F115757}" type="presOf" srcId="{73796D7E-2D4F-4898-8D77-424D629E5B83}" destId="{65B4C22B-B247-4CC1-8BD7-4E55DC0A1ED9}" srcOrd="0" destOrd="0" presId="urn:microsoft.com/office/officeart/2005/8/layout/bProcess3"/>
    <dgm:cxn modelId="{DBB16BFF-B900-45E5-8D29-D7859D3EB7A1}" srcId="{3C495013-FBCD-44D7-A45C-CC04ABFB860E}" destId="{26ED1D88-A48D-4AEC-A9A8-849C93F8EF24}" srcOrd="4" destOrd="0" parTransId="{75C9829C-0595-4BBE-A6BD-60C1221F1AFC}" sibTransId="{D452CD4F-6367-4DB1-ACAA-D6CB703EA87A}"/>
    <dgm:cxn modelId="{7599F2CE-5721-42AD-A047-27A31997F9AB}" srcId="{3C495013-FBCD-44D7-A45C-CC04ABFB860E}" destId="{FBF2A988-3FC9-4605-9F07-8F989AD28579}" srcOrd="8" destOrd="0" parTransId="{1E15F9FB-07CF-4A30-A267-E2B61041995B}" sibTransId="{D9FF0FF0-0966-4269-B175-AC1F43CE150F}"/>
    <dgm:cxn modelId="{A2F66E64-4955-4129-8047-EC57138589F3}" type="presOf" srcId="{4A333F5F-F19D-4144-BFA6-67B540843CE5}" destId="{1A892D0F-58CE-4F87-A790-0DF2EB1D01BB}" srcOrd="0" destOrd="0" presId="urn:microsoft.com/office/officeart/2005/8/layout/bProcess3"/>
    <dgm:cxn modelId="{3F022A25-6E3B-4BE4-8727-04F2304ED24B}" type="presOf" srcId="{3433AE19-3A73-4926-AB96-EA61829ABE5A}" destId="{E449B671-ED7C-447A-BB35-A5F983448642}" srcOrd="1" destOrd="0" presId="urn:microsoft.com/office/officeart/2005/8/layout/bProcess3"/>
    <dgm:cxn modelId="{44139122-DD70-4677-A904-1AF17D064962}" type="presOf" srcId="{3A33D48C-D414-4BB9-A194-711BAF77BD4C}" destId="{2ED9718C-8EAE-4659-8C35-B42867346DC8}" srcOrd="0" destOrd="0" presId="urn:microsoft.com/office/officeart/2005/8/layout/bProcess3"/>
    <dgm:cxn modelId="{C1E6A842-266E-47A5-8A00-82C16EB7C31B}" type="presOf" srcId="{E34D3201-E235-4D50-9C60-446F8ADF6432}" destId="{5A0E9E09-4247-45F6-A166-BF1484476E19}" srcOrd="0" destOrd="0" presId="urn:microsoft.com/office/officeart/2005/8/layout/bProcess3"/>
    <dgm:cxn modelId="{2D04EE24-83A3-4CFE-B7D1-5E694025B125}" srcId="{3C495013-FBCD-44D7-A45C-CC04ABFB860E}" destId="{06A63C61-1356-40B0-A720-59CDA76496FD}" srcOrd="17" destOrd="0" parTransId="{18762361-4911-42A8-9323-A338C5AF1A46}" sibTransId="{35FB2945-C843-4F6E-8D7F-B845B26F50A6}"/>
    <dgm:cxn modelId="{74F0C4F2-FD89-49C8-9D8A-188B6BEDA633}" type="presOf" srcId="{D9FF0FF0-0966-4269-B175-AC1F43CE150F}" destId="{EE070EC9-6633-4EE6-BE3D-D69050C15DC5}" srcOrd="0" destOrd="0" presId="urn:microsoft.com/office/officeart/2005/8/layout/bProcess3"/>
    <dgm:cxn modelId="{ED7F03E8-90B7-4376-9F91-E243AC464F7D}" type="presOf" srcId="{BB9E1C51-73C7-4259-9444-65BE576BA4D4}" destId="{351F531F-30E2-4EEF-8050-6B218F65F123}" srcOrd="0" destOrd="0" presId="urn:microsoft.com/office/officeart/2005/8/layout/bProcess3"/>
    <dgm:cxn modelId="{689BEA59-3EB9-4A7F-B8C3-48A2C0357014}" type="presOf" srcId="{7898F7B4-255D-4EE1-97EE-5F5A923ACF7C}" destId="{3E1C088D-0011-4D9D-9A4E-06E226E90E99}" srcOrd="0" destOrd="0" presId="urn:microsoft.com/office/officeart/2005/8/layout/bProcess3"/>
    <dgm:cxn modelId="{86103FCF-19AE-4CC6-A490-954A1B48EA5D}" type="presOf" srcId="{6C5C1A06-5557-4F5B-AE87-969A6739DAA8}" destId="{9AF191A5-B7F3-499D-81AF-6CD33B234AD1}" srcOrd="0" destOrd="0" presId="urn:microsoft.com/office/officeart/2005/8/layout/bProcess3"/>
    <dgm:cxn modelId="{9A7A3308-DE1E-43C0-A199-A12DB7AACEBB}" type="presOf" srcId="{10A07DD4-2E0C-4ED4-924F-59DD9CFE233E}" destId="{8BD94C3F-939A-44C2-B01E-2696C90BE6CE}" srcOrd="0" destOrd="0" presId="urn:microsoft.com/office/officeart/2005/8/layout/bProcess3"/>
    <dgm:cxn modelId="{6B8F479D-18A3-4B6E-8E7F-81229D708BF0}" type="presOf" srcId="{C16C08A2-EAAC-4A64-9999-BBC3AFA9FAAD}" destId="{C5873B28-19CF-4222-B891-B4708CC7C437}" srcOrd="0" destOrd="0" presId="urn:microsoft.com/office/officeart/2005/8/layout/bProcess3"/>
    <dgm:cxn modelId="{AA3C5C47-18A2-446A-BEF8-B031F61860F9}" type="presOf" srcId="{A97F9F80-3ADE-453C-8C07-463CA40F85C8}" destId="{B4B8248C-A079-43E7-B597-23F6C3CB4C6B}" srcOrd="0" destOrd="0" presId="urn:microsoft.com/office/officeart/2005/8/layout/bProcess3"/>
    <dgm:cxn modelId="{6B7ECA4D-999B-43CF-BF3A-BD92B66D8AAD}" type="presOf" srcId="{F045830B-D2FA-4FB9-9A06-782D789DB6FB}" destId="{CDABBE86-4950-4B7F-AFFC-434D203A841D}" srcOrd="0" destOrd="0" presId="urn:microsoft.com/office/officeart/2005/8/layout/bProcess3"/>
    <dgm:cxn modelId="{BAAC26D3-36A0-404C-A287-B3EA2E3061FF}" type="presOf" srcId="{A45B80FD-2ED8-4944-BBEF-3CB2C27F321A}" destId="{21EC25A5-CDC3-4196-914A-75DBD2B24CB3}" srcOrd="0" destOrd="0" presId="urn:microsoft.com/office/officeart/2005/8/layout/bProcess3"/>
    <dgm:cxn modelId="{1CBA9DED-2614-443B-9FF7-6F25212E2F79}" type="presOf" srcId="{26ED1D88-A48D-4AEC-A9A8-849C93F8EF24}" destId="{92378354-374D-411F-A669-1713CECBD61D}" srcOrd="0" destOrd="0" presId="urn:microsoft.com/office/officeart/2005/8/layout/bProcess3"/>
    <dgm:cxn modelId="{11B3F24F-7352-44FD-B1B2-4CA11C29F5DD}" type="presOf" srcId="{FC767C47-737A-4D6C-9D38-CA0219F51B3B}" destId="{EC27CE2E-CE0C-4847-B6E1-261C4CAB14B2}" srcOrd="1" destOrd="0" presId="urn:microsoft.com/office/officeart/2005/8/layout/bProcess3"/>
    <dgm:cxn modelId="{DF8A7E53-6BB6-49BD-B306-2169AD95AD09}" type="presOf" srcId="{DFC4A440-C4CC-4BCD-B3D9-5AA8C7F37D29}" destId="{A8E43A4B-06CD-4425-BA2A-506D1DCA99CE}" srcOrd="0" destOrd="0" presId="urn:microsoft.com/office/officeart/2005/8/layout/bProcess3"/>
    <dgm:cxn modelId="{B9E3EFB7-E156-4811-BA3D-9708470CECA6}" type="presOf" srcId="{7898F7B4-255D-4EE1-97EE-5F5A923ACF7C}" destId="{8341C275-0650-4969-AD4F-FEA9F7AC4B4D}" srcOrd="1" destOrd="0" presId="urn:microsoft.com/office/officeart/2005/8/layout/bProcess3"/>
    <dgm:cxn modelId="{FCDF9031-BA48-49B8-8239-A260BCD1837C}" type="presOf" srcId="{C16C08A2-EAAC-4A64-9999-BBC3AFA9FAAD}" destId="{7F9E2C95-938B-4816-8C1B-57E95120B5B4}" srcOrd="1" destOrd="0" presId="urn:microsoft.com/office/officeart/2005/8/layout/bProcess3"/>
    <dgm:cxn modelId="{903BD7ED-8355-4E9E-91FB-67BDA7729339}" type="presOf" srcId="{D9FF0FF0-0966-4269-B175-AC1F43CE150F}" destId="{643533B4-8111-4E84-B316-E83D328F330B}" srcOrd="1" destOrd="0" presId="urn:microsoft.com/office/officeart/2005/8/layout/bProcess3"/>
    <dgm:cxn modelId="{29824675-E660-43BF-BED3-27F933AC3F7D}" type="presOf" srcId="{74C69D55-4041-440C-9D8D-F19F9103AC92}" destId="{367F35CE-0DFB-4D42-BEB2-1FA51418C481}" srcOrd="0" destOrd="0" presId="urn:microsoft.com/office/officeart/2005/8/layout/bProcess3"/>
    <dgm:cxn modelId="{D299341A-8B73-44FA-89F3-FAF84FA6A195}" type="presOf" srcId="{376D590E-C188-4F23-8802-4D076DA5FF0D}" destId="{85D02B30-F011-4B36-B1DA-A94541E1B91E}" srcOrd="1" destOrd="0" presId="urn:microsoft.com/office/officeart/2005/8/layout/bProcess3"/>
    <dgm:cxn modelId="{7C7453F1-0447-4F85-BA05-2821EE9AF9F7}" type="presParOf" srcId="{08F1BBFD-A291-40C6-ABB0-54F4F25617E0}" destId="{B4B8248C-A079-43E7-B597-23F6C3CB4C6B}" srcOrd="0" destOrd="0" presId="urn:microsoft.com/office/officeart/2005/8/layout/bProcess3"/>
    <dgm:cxn modelId="{CDE02691-9E93-4F72-ABA0-F168E5AB1310}" type="presParOf" srcId="{08F1BBFD-A291-40C6-ABB0-54F4F25617E0}" destId="{5AF57596-C536-4293-9EF0-86ED9C27503D}" srcOrd="1" destOrd="0" presId="urn:microsoft.com/office/officeart/2005/8/layout/bProcess3"/>
    <dgm:cxn modelId="{A2DE95FA-1A5D-4317-BD3D-700AC5D41361}" type="presParOf" srcId="{5AF57596-C536-4293-9EF0-86ED9C27503D}" destId="{62EFA26F-44FA-4308-9076-6F1A9CD15236}" srcOrd="0" destOrd="0" presId="urn:microsoft.com/office/officeart/2005/8/layout/bProcess3"/>
    <dgm:cxn modelId="{9935F2E2-6AD3-4ACE-ABB0-776F182903CC}" type="presParOf" srcId="{08F1BBFD-A291-40C6-ABB0-54F4F25617E0}" destId="{C40C330E-E531-4B3E-9C11-B35246139B49}" srcOrd="2" destOrd="0" presId="urn:microsoft.com/office/officeart/2005/8/layout/bProcess3"/>
    <dgm:cxn modelId="{687D512E-CE0D-4559-8582-3CC02C429B0B}" type="presParOf" srcId="{08F1BBFD-A291-40C6-ABB0-54F4F25617E0}" destId="{BCF5FF36-0087-4337-B7D2-8916DEA25C06}" srcOrd="3" destOrd="0" presId="urn:microsoft.com/office/officeart/2005/8/layout/bProcess3"/>
    <dgm:cxn modelId="{2FAF347C-A07D-4F88-B66D-B6100B4B1728}" type="presParOf" srcId="{BCF5FF36-0087-4337-B7D2-8916DEA25C06}" destId="{EC27CE2E-CE0C-4847-B6E1-261C4CAB14B2}" srcOrd="0" destOrd="0" presId="urn:microsoft.com/office/officeart/2005/8/layout/bProcess3"/>
    <dgm:cxn modelId="{F96EEC95-528B-4E1F-BF9A-699FFCDCAF91}" type="presParOf" srcId="{08F1BBFD-A291-40C6-ABB0-54F4F25617E0}" destId="{F353D62A-8C01-4AAD-942A-F01F3EFD55CF}" srcOrd="4" destOrd="0" presId="urn:microsoft.com/office/officeart/2005/8/layout/bProcess3"/>
    <dgm:cxn modelId="{EF9B6E00-F4C6-4314-9DB9-9E611D0ACED7}" type="presParOf" srcId="{08F1BBFD-A291-40C6-ABB0-54F4F25617E0}" destId="{EE3E8794-CCA2-4E8B-968E-27C190553AB9}" srcOrd="5" destOrd="0" presId="urn:microsoft.com/office/officeart/2005/8/layout/bProcess3"/>
    <dgm:cxn modelId="{57BB4F53-B458-4030-87B8-4020F95924B3}" type="presParOf" srcId="{EE3E8794-CCA2-4E8B-968E-27C190553AB9}" destId="{E449B671-ED7C-447A-BB35-A5F983448642}" srcOrd="0" destOrd="0" presId="urn:microsoft.com/office/officeart/2005/8/layout/bProcess3"/>
    <dgm:cxn modelId="{2D620BDE-F067-4A4E-A355-0281A29857F0}" type="presParOf" srcId="{08F1BBFD-A291-40C6-ABB0-54F4F25617E0}" destId="{345329D0-B13D-4F00-BD29-91995496500D}" srcOrd="6" destOrd="0" presId="urn:microsoft.com/office/officeart/2005/8/layout/bProcess3"/>
    <dgm:cxn modelId="{B4246747-4711-41E3-B97E-DC38EA07882A}" type="presParOf" srcId="{08F1BBFD-A291-40C6-ABB0-54F4F25617E0}" destId="{424B413D-862B-42C3-8668-15A3BC548C5C}" srcOrd="7" destOrd="0" presId="urn:microsoft.com/office/officeart/2005/8/layout/bProcess3"/>
    <dgm:cxn modelId="{BCB3F900-9E13-4CB2-8B6A-125622BDFFFB}" type="presParOf" srcId="{424B413D-862B-42C3-8668-15A3BC548C5C}" destId="{7D1351D3-C9C0-4DBE-9E4E-3ACC87E997C1}" srcOrd="0" destOrd="0" presId="urn:microsoft.com/office/officeart/2005/8/layout/bProcess3"/>
    <dgm:cxn modelId="{03568E61-DA1B-4F4B-A27A-3CD015748E69}" type="presParOf" srcId="{08F1BBFD-A291-40C6-ABB0-54F4F25617E0}" destId="{92378354-374D-411F-A669-1713CECBD61D}" srcOrd="8" destOrd="0" presId="urn:microsoft.com/office/officeart/2005/8/layout/bProcess3"/>
    <dgm:cxn modelId="{1273886E-23A7-4BCE-9CFF-6B495373FA65}" type="presParOf" srcId="{08F1BBFD-A291-40C6-ABB0-54F4F25617E0}" destId="{F12E3CA1-8D38-4CCC-BCFF-1377945ED5FE}" srcOrd="9" destOrd="0" presId="urn:microsoft.com/office/officeart/2005/8/layout/bProcess3"/>
    <dgm:cxn modelId="{771C3B3A-8877-46DC-8418-E4AC31725351}" type="presParOf" srcId="{F12E3CA1-8D38-4CCC-BCFF-1377945ED5FE}" destId="{F6931F43-0394-4FF1-9CEE-C78A497BE4A4}" srcOrd="0" destOrd="0" presId="urn:microsoft.com/office/officeart/2005/8/layout/bProcess3"/>
    <dgm:cxn modelId="{156FD2E0-3E80-4E9F-9B63-5F7FDDE7760A}" type="presParOf" srcId="{08F1BBFD-A291-40C6-ABB0-54F4F25617E0}" destId="{E92FE791-CB24-4962-8B8E-C800E45F1120}" srcOrd="10" destOrd="0" presId="urn:microsoft.com/office/officeart/2005/8/layout/bProcess3"/>
    <dgm:cxn modelId="{ED3CDC02-C2C1-477D-8D91-2FD78D8AF3AA}" type="presParOf" srcId="{08F1BBFD-A291-40C6-ABB0-54F4F25617E0}" destId="{4D649889-37A6-4826-AB99-1EF08E68A1B2}" srcOrd="11" destOrd="0" presId="urn:microsoft.com/office/officeart/2005/8/layout/bProcess3"/>
    <dgm:cxn modelId="{81519395-5B1B-4A95-909B-11428CADF5C2}" type="presParOf" srcId="{4D649889-37A6-4826-AB99-1EF08E68A1B2}" destId="{D5557C19-9E11-448C-802C-B0091714A815}" srcOrd="0" destOrd="0" presId="urn:microsoft.com/office/officeart/2005/8/layout/bProcess3"/>
    <dgm:cxn modelId="{72EA16F7-419A-423C-B1DE-8A7301734823}" type="presParOf" srcId="{08F1BBFD-A291-40C6-ABB0-54F4F25617E0}" destId="{9AF191A5-B7F3-499D-81AF-6CD33B234AD1}" srcOrd="12" destOrd="0" presId="urn:microsoft.com/office/officeart/2005/8/layout/bProcess3"/>
    <dgm:cxn modelId="{AA2FAC3C-3332-4399-8E80-20009D217F02}" type="presParOf" srcId="{08F1BBFD-A291-40C6-ABB0-54F4F25617E0}" destId="{76494E63-FAC5-47CF-8FAA-7950D974BF17}" srcOrd="13" destOrd="0" presId="urn:microsoft.com/office/officeart/2005/8/layout/bProcess3"/>
    <dgm:cxn modelId="{7F738AF2-FA29-4952-BCE1-654FB26F9A6B}" type="presParOf" srcId="{76494E63-FAC5-47CF-8FAA-7950D974BF17}" destId="{E782118E-446E-4F41-B763-F951E36DCC08}" srcOrd="0" destOrd="0" presId="urn:microsoft.com/office/officeart/2005/8/layout/bProcess3"/>
    <dgm:cxn modelId="{7A8F66FF-FE59-42A0-A196-712A1C4C4813}" type="presParOf" srcId="{08F1BBFD-A291-40C6-ABB0-54F4F25617E0}" destId="{8BD94C3F-939A-44C2-B01E-2696C90BE6CE}" srcOrd="14" destOrd="0" presId="urn:microsoft.com/office/officeart/2005/8/layout/bProcess3"/>
    <dgm:cxn modelId="{BDE5CEBC-1D64-4FB7-A964-CAFE8FE48C63}" type="presParOf" srcId="{08F1BBFD-A291-40C6-ABB0-54F4F25617E0}" destId="{CDABBE86-4950-4B7F-AFFC-434D203A841D}" srcOrd="15" destOrd="0" presId="urn:microsoft.com/office/officeart/2005/8/layout/bProcess3"/>
    <dgm:cxn modelId="{424E1DCB-A251-463A-B792-BB9E7FC5D471}" type="presParOf" srcId="{CDABBE86-4950-4B7F-AFFC-434D203A841D}" destId="{D835CE80-B52A-47A0-A31D-56BFA5F97C73}" srcOrd="0" destOrd="0" presId="urn:microsoft.com/office/officeart/2005/8/layout/bProcess3"/>
    <dgm:cxn modelId="{2DBA5E0B-2E28-4090-8EFD-92130ED61EA4}" type="presParOf" srcId="{08F1BBFD-A291-40C6-ABB0-54F4F25617E0}" destId="{B4AB90EC-52AF-42E2-9EE5-AEA690D5B6DC}" srcOrd="16" destOrd="0" presId="urn:microsoft.com/office/officeart/2005/8/layout/bProcess3"/>
    <dgm:cxn modelId="{259EECAD-3BCA-4EC8-9641-73520ECB0BCB}" type="presParOf" srcId="{08F1BBFD-A291-40C6-ABB0-54F4F25617E0}" destId="{EE070EC9-6633-4EE6-BE3D-D69050C15DC5}" srcOrd="17" destOrd="0" presId="urn:microsoft.com/office/officeart/2005/8/layout/bProcess3"/>
    <dgm:cxn modelId="{2707F332-358E-433A-B77E-91D9A1BAE501}" type="presParOf" srcId="{EE070EC9-6633-4EE6-BE3D-D69050C15DC5}" destId="{643533B4-8111-4E84-B316-E83D328F330B}" srcOrd="0" destOrd="0" presId="urn:microsoft.com/office/officeart/2005/8/layout/bProcess3"/>
    <dgm:cxn modelId="{F4D4CB9B-3321-44FE-8A0E-11D8F122608D}" type="presParOf" srcId="{08F1BBFD-A291-40C6-ABB0-54F4F25617E0}" destId="{9B15CDF5-312E-451E-8879-61BB4A4CFC5E}" srcOrd="18" destOrd="0" presId="urn:microsoft.com/office/officeart/2005/8/layout/bProcess3"/>
    <dgm:cxn modelId="{1CF26252-F1C8-433E-B8F0-99E8718D2D53}" type="presParOf" srcId="{08F1BBFD-A291-40C6-ABB0-54F4F25617E0}" destId="{3E1C088D-0011-4D9D-9A4E-06E226E90E99}" srcOrd="19" destOrd="0" presId="urn:microsoft.com/office/officeart/2005/8/layout/bProcess3"/>
    <dgm:cxn modelId="{D6771E2C-A761-4DD0-B689-480E5E6F563D}" type="presParOf" srcId="{3E1C088D-0011-4D9D-9A4E-06E226E90E99}" destId="{8341C275-0650-4969-AD4F-FEA9F7AC4B4D}" srcOrd="0" destOrd="0" presId="urn:microsoft.com/office/officeart/2005/8/layout/bProcess3"/>
    <dgm:cxn modelId="{1E6DF3AE-8702-498A-853D-0CC1AF676F34}" type="presParOf" srcId="{08F1BBFD-A291-40C6-ABB0-54F4F25617E0}" destId="{45F04497-4218-42F1-8AD5-6A4AD706818E}" srcOrd="20" destOrd="0" presId="urn:microsoft.com/office/officeart/2005/8/layout/bProcess3"/>
    <dgm:cxn modelId="{7CD40736-F70D-43BB-A66A-EA73014BC60E}" type="presParOf" srcId="{08F1BBFD-A291-40C6-ABB0-54F4F25617E0}" destId="{86978041-5CA4-41EE-A9A8-B20C556132D2}" srcOrd="21" destOrd="0" presId="urn:microsoft.com/office/officeart/2005/8/layout/bProcess3"/>
    <dgm:cxn modelId="{05440D29-FBCF-4801-9374-06E9A9F8C892}" type="presParOf" srcId="{86978041-5CA4-41EE-A9A8-B20C556132D2}" destId="{B2EE3DA5-45B1-400E-8DF4-EF2CF463F761}" srcOrd="0" destOrd="0" presId="urn:microsoft.com/office/officeart/2005/8/layout/bProcess3"/>
    <dgm:cxn modelId="{9E571AE0-F962-4AB5-A374-616DD14DC01E}" type="presParOf" srcId="{08F1BBFD-A291-40C6-ABB0-54F4F25617E0}" destId="{1A892D0F-58CE-4F87-A790-0DF2EB1D01BB}" srcOrd="22" destOrd="0" presId="urn:microsoft.com/office/officeart/2005/8/layout/bProcess3"/>
    <dgm:cxn modelId="{02B5A143-A109-4F1D-BC32-96385B8696AD}" type="presParOf" srcId="{08F1BBFD-A291-40C6-ABB0-54F4F25617E0}" destId="{7DE3C3FD-8DDF-48D0-8ABD-2920CFCE5388}" srcOrd="23" destOrd="0" presId="urn:microsoft.com/office/officeart/2005/8/layout/bProcess3"/>
    <dgm:cxn modelId="{89DCB8BB-24C9-4178-A026-D1105A01A4A5}" type="presParOf" srcId="{7DE3C3FD-8DDF-48D0-8ABD-2920CFCE5388}" destId="{06B0CAF4-6139-457B-A5B3-B262F1169C19}" srcOrd="0" destOrd="0" presId="urn:microsoft.com/office/officeart/2005/8/layout/bProcess3"/>
    <dgm:cxn modelId="{AB7D75A9-D49C-421A-88C0-D90847D817B9}" type="presParOf" srcId="{08F1BBFD-A291-40C6-ABB0-54F4F25617E0}" destId="{D8CF2D72-19A2-49A3-B345-3BD19F0340AB}" srcOrd="24" destOrd="0" presId="urn:microsoft.com/office/officeart/2005/8/layout/bProcess3"/>
    <dgm:cxn modelId="{9B022E0D-1AE4-425C-92A0-60B98E2053DA}" type="presParOf" srcId="{08F1BBFD-A291-40C6-ABB0-54F4F25617E0}" destId="{1893E502-84FE-4E16-B6D0-60E71ED3C707}" srcOrd="25" destOrd="0" presId="urn:microsoft.com/office/officeart/2005/8/layout/bProcess3"/>
    <dgm:cxn modelId="{C5EB4636-7A40-4240-BEF8-3A9DC211B12F}" type="presParOf" srcId="{1893E502-84FE-4E16-B6D0-60E71ED3C707}" destId="{76A610FC-3A22-4941-A972-A453BB9DB41C}" srcOrd="0" destOrd="0" presId="urn:microsoft.com/office/officeart/2005/8/layout/bProcess3"/>
    <dgm:cxn modelId="{82EAA04C-8A09-4529-9670-8ED78607DC65}" type="presParOf" srcId="{08F1BBFD-A291-40C6-ABB0-54F4F25617E0}" destId="{68AB6FC9-D2D5-4C26-BEA5-EE6A8ED91035}" srcOrd="26" destOrd="0" presId="urn:microsoft.com/office/officeart/2005/8/layout/bProcess3"/>
    <dgm:cxn modelId="{61552319-C3FE-4C57-ACB8-5855750C13EA}" type="presParOf" srcId="{08F1BBFD-A291-40C6-ABB0-54F4F25617E0}" destId="{7AD594AE-6074-4DCF-9A31-9D8BA6CE128C}" srcOrd="27" destOrd="0" presId="urn:microsoft.com/office/officeart/2005/8/layout/bProcess3"/>
    <dgm:cxn modelId="{3FFFDDAF-F7C3-40D2-81CE-252FE1178DD1}" type="presParOf" srcId="{7AD594AE-6074-4DCF-9A31-9D8BA6CE128C}" destId="{B3483240-9FA0-4386-9237-5FF6EB586274}" srcOrd="0" destOrd="0" presId="urn:microsoft.com/office/officeart/2005/8/layout/bProcess3"/>
    <dgm:cxn modelId="{581E98F7-6E3D-4FF8-A27D-D19E4EA528C5}" type="presParOf" srcId="{08F1BBFD-A291-40C6-ABB0-54F4F25617E0}" destId="{21EC25A5-CDC3-4196-914A-75DBD2B24CB3}" srcOrd="28" destOrd="0" presId="urn:microsoft.com/office/officeart/2005/8/layout/bProcess3"/>
    <dgm:cxn modelId="{4627D2AB-2F18-440E-8EE0-ACD70E03C62C}" type="presParOf" srcId="{08F1BBFD-A291-40C6-ABB0-54F4F25617E0}" destId="{56FFCB2E-77A4-4839-AF8C-1320BA67D9E4}" srcOrd="29" destOrd="0" presId="urn:microsoft.com/office/officeart/2005/8/layout/bProcess3"/>
    <dgm:cxn modelId="{D34A1E54-571B-45C5-A828-729377D9BC74}" type="presParOf" srcId="{56FFCB2E-77A4-4839-AF8C-1320BA67D9E4}" destId="{37A2AC65-4B49-4BB0-BB15-2C7216E5650F}" srcOrd="0" destOrd="0" presId="urn:microsoft.com/office/officeart/2005/8/layout/bProcess3"/>
    <dgm:cxn modelId="{A2183ABC-9806-4163-907C-119BCFEB7DA4}" type="presParOf" srcId="{08F1BBFD-A291-40C6-ABB0-54F4F25617E0}" destId="{97943F46-78BE-4D13-810E-F01E2EEDF1C5}" srcOrd="30" destOrd="0" presId="urn:microsoft.com/office/officeart/2005/8/layout/bProcess3"/>
    <dgm:cxn modelId="{5CDE0B1C-81D3-4A5F-BDCC-4A6433B9CCFB}" type="presParOf" srcId="{08F1BBFD-A291-40C6-ABB0-54F4F25617E0}" destId="{C5873B28-19CF-4222-B891-B4708CC7C437}" srcOrd="31" destOrd="0" presId="urn:microsoft.com/office/officeart/2005/8/layout/bProcess3"/>
    <dgm:cxn modelId="{7B1F478B-28D2-41A8-A62E-CDFD9E42BBD0}" type="presParOf" srcId="{C5873B28-19CF-4222-B891-B4708CC7C437}" destId="{7F9E2C95-938B-4816-8C1B-57E95120B5B4}" srcOrd="0" destOrd="0" presId="urn:microsoft.com/office/officeart/2005/8/layout/bProcess3"/>
    <dgm:cxn modelId="{83AF0AEC-E543-4E25-B2BE-419E1DF21A18}" type="presParOf" srcId="{08F1BBFD-A291-40C6-ABB0-54F4F25617E0}" destId="{65B4C22B-B247-4CC1-8BD7-4E55DC0A1ED9}" srcOrd="32" destOrd="0" presId="urn:microsoft.com/office/officeart/2005/8/layout/bProcess3"/>
    <dgm:cxn modelId="{DFEA95A7-2A72-479D-A90E-AC1031667FC6}" type="presParOf" srcId="{08F1BBFD-A291-40C6-ABB0-54F4F25617E0}" destId="{5A0E9E09-4247-45F6-A166-BF1484476E19}" srcOrd="33" destOrd="0" presId="urn:microsoft.com/office/officeart/2005/8/layout/bProcess3"/>
    <dgm:cxn modelId="{A79F2FCF-B450-4703-ADC3-E74A6D2C97FD}" type="presParOf" srcId="{5A0E9E09-4247-45F6-A166-BF1484476E19}" destId="{C696104F-260C-4C7C-B312-7E37D15B3024}" srcOrd="0" destOrd="0" presId="urn:microsoft.com/office/officeart/2005/8/layout/bProcess3"/>
    <dgm:cxn modelId="{71D60784-BA5A-47D8-B351-F9880C1FBC53}" type="presParOf" srcId="{08F1BBFD-A291-40C6-ABB0-54F4F25617E0}" destId="{26244DE3-0EAD-42D7-907B-984CB5524490}" srcOrd="34" destOrd="0" presId="urn:microsoft.com/office/officeart/2005/8/layout/bProcess3"/>
    <dgm:cxn modelId="{BC2E8BA1-6AE5-4FC1-9A2B-C040CDE1343C}" type="presParOf" srcId="{08F1BBFD-A291-40C6-ABB0-54F4F25617E0}" destId="{AE584903-57B3-49B0-8B17-736A22E9D626}" srcOrd="35" destOrd="0" presId="urn:microsoft.com/office/officeart/2005/8/layout/bProcess3"/>
    <dgm:cxn modelId="{1CF7405E-411A-4962-A788-8B21EA0BADA0}" type="presParOf" srcId="{AE584903-57B3-49B0-8B17-736A22E9D626}" destId="{8EA5741D-BF3C-45D8-8C1B-3832580C47A5}" srcOrd="0" destOrd="0" presId="urn:microsoft.com/office/officeart/2005/8/layout/bProcess3"/>
    <dgm:cxn modelId="{8B6077E7-8DF5-4C26-905C-F7B5BFDD376B}" type="presParOf" srcId="{08F1BBFD-A291-40C6-ABB0-54F4F25617E0}" destId="{57B8113A-6949-4B07-84D2-C0E3C6F94011}" srcOrd="36" destOrd="0" presId="urn:microsoft.com/office/officeart/2005/8/layout/bProcess3"/>
    <dgm:cxn modelId="{453676B1-2824-4FED-9D05-75BCE0E3A1DC}" type="presParOf" srcId="{08F1BBFD-A291-40C6-ABB0-54F4F25617E0}" destId="{2ED9718C-8EAE-4659-8C35-B42867346DC8}" srcOrd="37" destOrd="0" presId="urn:microsoft.com/office/officeart/2005/8/layout/bProcess3"/>
    <dgm:cxn modelId="{F3ABC395-3708-4C00-A1E7-A39670805677}" type="presParOf" srcId="{2ED9718C-8EAE-4659-8C35-B42867346DC8}" destId="{8822133A-0470-4B7B-B4D8-453B12608A89}" srcOrd="0" destOrd="0" presId="urn:microsoft.com/office/officeart/2005/8/layout/bProcess3"/>
    <dgm:cxn modelId="{7902F736-72D3-4BEA-A9D7-E2652CE95365}" type="presParOf" srcId="{08F1BBFD-A291-40C6-ABB0-54F4F25617E0}" destId="{351F531F-30E2-4EEF-8050-6B218F65F123}" srcOrd="38" destOrd="0" presId="urn:microsoft.com/office/officeart/2005/8/layout/bProcess3"/>
    <dgm:cxn modelId="{A275FFA5-1C67-4993-88E5-1B4A5878C345}" type="presParOf" srcId="{08F1BBFD-A291-40C6-ABB0-54F4F25617E0}" destId="{367F35CE-0DFB-4D42-BEB2-1FA51418C481}" srcOrd="39" destOrd="0" presId="urn:microsoft.com/office/officeart/2005/8/layout/bProcess3"/>
    <dgm:cxn modelId="{0D64007D-337C-4BD9-8CD7-9A7A818C4687}" type="presParOf" srcId="{367F35CE-0DFB-4D42-BEB2-1FA51418C481}" destId="{00DC68CF-46C2-4FCD-A9A8-F8C0829AF95D}" srcOrd="0" destOrd="0" presId="urn:microsoft.com/office/officeart/2005/8/layout/bProcess3"/>
    <dgm:cxn modelId="{88267AB6-EE78-4724-BA0F-FAB07ECBC899}" type="presParOf" srcId="{08F1BBFD-A291-40C6-ABB0-54F4F25617E0}" destId="{A8E43A4B-06CD-4425-BA2A-506D1DCA99CE}" srcOrd="40" destOrd="0" presId="urn:microsoft.com/office/officeart/2005/8/layout/bProcess3"/>
    <dgm:cxn modelId="{C0A89178-0114-410D-8EC5-AB964C7F076F}" type="presParOf" srcId="{08F1BBFD-A291-40C6-ABB0-54F4F25617E0}" destId="{B9446EAA-0BD9-410F-9F5E-DC8296B8E462}" srcOrd="41" destOrd="0" presId="urn:microsoft.com/office/officeart/2005/8/layout/bProcess3"/>
    <dgm:cxn modelId="{F057C3A1-21E7-4313-99F7-E16BFE260F51}" type="presParOf" srcId="{B9446EAA-0BD9-410F-9F5E-DC8296B8E462}" destId="{85D02B30-F011-4B36-B1DA-A94541E1B91E}" srcOrd="0" destOrd="0" presId="urn:microsoft.com/office/officeart/2005/8/layout/bProcess3"/>
    <dgm:cxn modelId="{13FD5AF2-8AC3-4DE7-A89E-9F84DDB01D74}" type="presParOf" srcId="{08F1BBFD-A291-40C6-ABB0-54F4F25617E0}" destId="{AF62B87D-CF23-4F56-9124-5B5056787FC4}" srcOrd="4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57596-C536-4293-9EF0-86ED9C27503D}">
      <dsp:nvSpPr>
        <dsp:cNvPr id="0" name=""/>
        <dsp:cNvSpPr/>
      </dsp:nvSpPr>
      <dsp:spPr>
        <a:xfrm>
          <a:off x="1334643" y="898886"/>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464562" y="943077"/>
        <a:ext cx="15286" cy="3057"/>
      </dsp:txXfrm>
    </dsp:sp>
    <dsp:sp modelId="{B4B8248C-A079-43E7-B597-23F6C3CB4C6B}">
      <dsp:nvSpPr>
        <dsp:cNvPr id="0" name=""/>
        <dsp:cNvSpPr/>
      </dsp:nvSpPr>
      <dsp:spPr>
        <a:xfrm>
          <a:off x="7203" y="545834"/>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開啟</a:t>
          </a:r>
          <a:r>
            <a:rPr lang="en-US" altLang="zh-TW" sz="1000" kern="1200" dirty="0" smtClean="0"/>
            <a:t>MP4</a:t>
          </a:r>
          <a:r>
            <a:rPr lang="zh-TW" altLang="en-US" sz="1000" kern="1200" dirty="0" smtClean="0"/>
            <a:t>檔案</a:t>
          </a:r>
          <a:endParaRPr lang="zh-TW" altLang="en-US" sz="1000" kern="1200" dirty="0"/>
        </a:p>
      </dsp:txBody>
      <dsp:txXfrm>
        <a:off x="7203" y="545834"/>
        <a:ext cx="1329239" cy="797543"/>
      </dsp:txXfrm>
    </dsp:sp>
    <dsp:sp modelId="{BCF5FF36-0087-4337-B7D2-8916DEA25C06}">
      <dsp:nvSpPr>
        <dsp:cNvPr id="0" name=""/>
        <dsp:cNvSpPr/>
      </dsp:nvSpPr>
      <dsp:spPr>
        <a:xfrm>
          <a:off x="2969607" y="898886"/>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099526" y="943077"/>
        <a:ext cx="15286" cy="3057"/>
      </dsp:txXfrm>
    </dsp:sp>
    <dsp:sp modelId="{C40C330E-E531-4B3E-9C11-B35246139B49}">
      <dsp:nvSpPr>
        <dsp:cNvPr id="0" name=""/>
        <dsp:cNvSpPr/>
      </dsp:nvSpPr>
      <dsp:spPr>
        <a:xfrm>
          <a:off x="1642168" y="545834"/>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建立新的</a:t>
          </a:r>
          <a:r>
            <a:rPr lang="en-US" altLang="zh-TW" sz="1000" kern="1200" dirty="0" err="1" smtClean="0"/>
            <a:t>mvex</a:t>
          </a:r>
          <a:r>
            <a:rPr lang="en-US" altLang="zh-TW" sz="1000" kern="1200" dirty="0" smtClean="0"/>
            <a:t> box</a:t>
          </a:r>
          <a:endParaRPr lang="zh-TW" altLang="en-US" sz="1000" kern="1200" dirty="0"/>
        </a:p>
      </dsp:txBody>
      <dsp:txXfrm>
        <a:off x="1642168" y="545834"/>
        <a:ext cx="1329239" cy="797543"/>
      </dsp:txXfrm>
    </dsp:sp>
    <dsp:sp modelId="{EE3E8794-CCA2-4E8B-968E-27C190553AB9}">
      <dsp:nvSpPr>
        <dsp:cNvPr id="0" name=""/>
        <dsp:cNvSpPr/>
      </dsp:nvSpPr>
      <dsp:spPr>
        <a:xfrm>
          <a:off x="4604571" y="898886"/>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734490" y="943077"/>
        <a:ext cx="15286" cy="3057"/>
      </dsp:txXfrm>
    </dsp:sp>
    <dsp:sp modelId="{F353D62A-8C01-4AAD-942A-F01F3EFD55CF}">
      <dsp:nvSpPr>
        <dsp:cNvPr id="0" name=""/>
        <dsp:cNvSpPr/>
      </dsp:nvSpPr>
      <dsp:spPr>
        <a:xfrm>
          <a:off x="3277132" y="545834"/>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建立</a:t>
          </a:r>
          <a:r>
            <a:rPr lang="en-US" altLang="zh-TW" sz="1000" kern="1200" dirty="0" smtClean="0"/>
            <a:t>cursors array</a:t>
          </a:r>
          <a:endParaRPr lang="zh-TW" altLang="en-US" sz="1000" kern="1200" dirty="0"/>
        </a:p>
      </dsp:txBody>
      <dsp:txXfrm>
        <a:off x="3277132" y="545834"/>
        <a:ext cx="1329239" cy="797543"/>
      </dsp:txXfrm>
    </dsp:sp>
    <dsp:sp modelId="{424B413D-862B-42C3-8668-15A3BC548C5C}">
      <dsp:nvSpPr>
        <dsp:cNvPr id="0" name=""/>
        <dsp:cNvSpPr/>
      </dsp:nvSpPr>
      <dsp:spPr>
        <a:xfrm>
          <a:off x="6239535" y="898886"/>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6369455" y="943077"/>
        <a:ext cx="15286" cy="3057"/>
      </dsp:txXfrm>
    </dsp:sp>
    <dsp:sp modelId="{345329D0-B13D-4F00-BD29-91995496500D}">
      <dsp:nvSpPr>
        <dsp:cNvPr id="0" name=""/>
        <dsp:cNvSpPr/>
      </dsp:nvSpPr>
      <dsp:spPr>
        <a:xfrm>
          <a:off x="4912096" y="545834"/>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利用迴圈將</a:t>
          </a:r>
          <a:r>
            <a:rPr lang="en-US" altLang="zh-TW" sz="1000" kern="1200" dirty="0" smtClean="0"/>
            <a:t>tracks</a:t>
          </a:r>
          <a:r>
            <a:rPr lang="zh-TW" altLang="en-US" sz="1000" kern="1200" dirty="0" smtClean="0"/>
            <a:t>加入到</a:t>
          </a:r>
          <a:r>
            <a:rPr lang="en-US" altLang="zh-TW" sz="1000" kern="1200" dirty="0" smtClean="0"/>
            <a:t>output</a:t>
          </a:r>
          <a:endParaRPr lang="zh-TW" altLang="en-US" sz="1000" kern="1200" dirty="0"/>
        </a:p>
      </dsp:txBody>
      <dsp:txXfrm>
        <a:off x="4912096" y="545834"/>
        <a:ext cx="1329239" cy="797543"/>
      </dsp:txXfrm>
    </dsp:sp>
    <dsp:sp modelId="{F12E3CA1-8D38-4CCC-BCFF-1377945ED5FE}">
      <dsp:nvSpPr>
        <dsp:cNvPr id="0" name=""/>
        <dsp:cNvSpPr/>
      </dsp:nvSpPr>
      <dsp:spPr>
        <a:xfrm>
          <a:off x="7874499" y="898886"/>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8004419" y="943077"/>
        <a:ext cx="15286" cy="3057"/>
      </dsp:txXfrm>
    </dsp:sp>
    <dsp:sp modelId="{92378354-374D-411F-A669-1713CECBD61D}">
      <dsp:nvSpPr>
        <dsp:cNvPr id="0" name=""/>
        <dsp:cNvSpPr/>
      </dsp:nvSpPr>
      <dsp:spPr>
        <a:xfrm>
          <a:off x="6547060" y="545834"/>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迴圈內容：建立新的</a:t>
          </a:r>
          <a:r>
            <a:rPr lang="en-US" altLang="zh-TW" sz="1000" kern="1200" dirty="0" smtClean="0"/>
            <a:t>sample table</a:t>
          </a:r>
          <a:endParaRPr lang="zh-TW" altLang="en-US" sz="1000" kern="1200" dirty="0"/>
        </a:p>
      </dsp:txBody>
      <dsp:txXfrm>
        <a:off x="6547060" y="545834"/>
        <a:ext cx="1329239" cy="797543"/>
      </dsp:txXfrm>
    </dsp:sp>
    <dsp:sp modelId="{4D649889-37A6-4826-AB99-1EF08E68A1B2}">
      <dsp:nvSpPr>
        <dsp:cNvPr id="0" name=""/>
        <dsp:cNvSpPr/>
      </dsp:nvSpPr>
      <dsp:spPr>
        <a:xfrm>
          <a:off x="671823" y="1341577"/>
          <a:ext cx="8174820" cy="275125"/>
        </a:xfrm>
        <a:custGeom>
          <a:avLst/>
          <a:gdLst/>
          <a:ahLst/>
          <a:cxnLst/>
          <a:rect l="0" t="0" r="0" b="0"/>
          <a:pathLst>
            <a:path>
              <a:moveTo>
                <a:pt x="8174820" y="0"/>
              </a:moveTo>
              <a:lnTo>
                <a:pt x="8174820" y="154662"/>
              </a:lnTo>
              <a:lnTo>
                <a:pt x="0" y="154662"/>
              </a:lnTo>
              <a:lnTo>
                <a:pt x="0" y="27512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554720" y="1477611"/>
        <a:ext cx="409026" cy="3057"/>
      </dsp:txXfrm>
    </dsp:sp>
    <dsp:sp modelId="{E92FE791-CB24-4962-8B8E-C800E45F1120}">
      <dsp:nvSpPr>
        <dsp:cNvPr id="0" name=""/>
        <dsp:cNvSpPr/>
      </dsp:nvSpPr>
      <dsp:spPr>
        <a:xfrm>
          <a:off x="8182024" y="545834"/>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迴圈內容：將</a:t>
          </a:r>
          <a:r>
            <a:rPr lang="en-US" altLang="zh-TW" sz="1000" kern="1200" dirty="0" smtClean="0"/>
            <a:t>sample</a:t>
          </a:r>
          <a:r>
            <a:rPr lang="zh-TW" altLang="en-US" sz="1000" kern="1200" dirty="0" smtClean="0"/>
            <a:t> </a:t>
          </a:r>
          <a:r>
            <a:rPr lang="en-US" altLang="zh-TW" sz="1000" kern="1200" dirty="0" smtClean="0"/>
            <a:t>description</a:t>
          </a:r>
          <a:r>
            <a:rPr lang="zh-TW" altLang="en-US" sz="1000" kern="1200" dirty="0" smtClean="0"/>
            <a:t>加入到</a:t>
          </a:r>
          <a:r>
            <a:rPr lang="en-US" altLang="zh-TW" sz="1000" kern="1200" dirty="0" smtClean="0"/>
            <a:t>sample table</a:t>
          </a:r>
          <a:endParaRPr lang="zh-TW" altLang="en-US" sz="1000" kern="1200" dirty="0"/>
        </a:p>
      </dsp:txBody>
      <dsp:txXfrm>
        <a:off x="8182024" y="545834"/>
        <a:ext cx="1329239" cy="797543"/>
      </dsp:txXfrm>
    </dsp:sp>
    <dsp:sp modelId="{76494E63-FAC5-47CF-8FAA-7950D974BF17}">
      <dsp:nvSpPr>
        <dsp:cNvPr id="0" name=""/>
        <dsp:cNvSpPr/>
      </dsp:nvSpPr>
      <dsp:spPr>
        <a:xfrm>
          <a:off x="1334643" y="2002154"/>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464562" y="2046346"/>
        <a:ext cx="15286" cy="3057"/>
      </dsp:txXfrm>
    </dsp:sp>
    <dsp:sp modelId="{9AF191A5-B7F3-499D-81AF-6CD33B234AD1}">
      <dsp:nvSpPr>
        <dsp:cNvPr id="0" name=""/>
        <dsp:cNvSpPr/>
      </dsp:nvSpPr>
      <dsp:spPr>
        <a:xfrm>
          <a:off x="7203" y="1649102"/>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迴圈內容：建立</a:t>
          </a:r>
          <a:r>
            <a:rPr lang="en-US" altLang="zh-TW" sz="1000" kern="1200" dirty="0" smtClean="0"/>
            <a:t>track</a:t>
          </a:r>
          <a:endParaRPr lang="zh-TW" altLang="en-US" sz="1000" kern="1200" dirty="0"/>
        </a:p>
      </dsp:txBody>
      <dsp:txXfrm>
        <a:off x="7203" y="1649102"/>
        <a:ext cx="1329239" cy="797543"/>
      </dsp:txXfrm>
    </dsp:sp>
    <dsp:sp modelId="{CDABBE86-4950-4B7F-AFFC-434D203A841D}">
      <dsp:nvSpPr>
        <dsp:cNvPr id="0" name=""/>
        <dsp:cNvSpPr/>
      </dsp:nvSpPr>
      <dsp:spPr>
        <a:xfrm>
          <a:off x="2969607" y="2002154"/>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099526" y="2046346"/>
        <a:ext cx="15286" cy="3057"/>
      </dsp:txXfrm>
    </dsp:sp>
    <dsp:sp modelId="{8BD94C3F-939A-44C2-B01E-2696C90BE6CE}">
      <dsp:nvSpPr>
        <dsp:cNvPr id="0" name=""/>
        <dsp:cNvSpPr/>
      </dsp:nvSpPr>
      <dsp:spPr>
        <a:xfrm>
          <a:off x="1642168" y="1649102"/>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更新</a:t>
          </a:r>
          <a:r>
            <a:rPr lang="en-US" altLang="zh-TW" sz="1000" kern="1200" dirty="0" err="1" smtClean="0"/>
            <a:t>mehd</a:t>
          </a:r>
          <a:r>
            <a:rPr lang="en-US" altLang="zh-TW" sz="1000" kern="1200" dirty="0" smtClean="0"/>
            <a:t> box(</a:t>
          </a:r>
          <a:r>
            <a:rPr lang="zh-TW" altLang="en-US" sz="1000" kern="1200" dirty="0" smtClean="0"/>
            <a:t>設定</a:t>
          </a:r>
          <a:r>
            <a:rPr lang="en-US" altLang="zh-TW" sz="1000" kern="1200" dirty="0" smtClean="0"/>
            <a:t>duration)</a:t>
          </a:r>
          <a:endParaRPr lang="zh-TW" altLang="en-US" sz="1000" kern="1200" dirty="0"/>
        </a:p>
      </dsp:txBody>
      <dsp:txXfrm>
        <a:off x="1642168" y="1649102"/>
        <a:ext cx="1329239" cy="797543"/>
      </dsp:txXfrm>
    </dsp:sp>
    <dsp:sp modelId="{EE070EC9-6633-4EE6-BE3D-D69050C15DC5}">
      <dsp:nvSpPr>
        <dsp:cNvPr id="0" name=""/>
        <dsp:cNvSpPr/>
      </dsp:nvSpPr>
      <dsp:spPr>
        <a:xfrm>
          <a:off x="4604571" y="2002154"/>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734490" y="2046346"/>
        <a:ext cx="15286" cy="3057"/>
      </dsp:txXfrm>
    </dsp:sp>
    <dsp:sp modelId="{B4AB90EC-52AF-42E2-9EE5-AEA690D5B6DC}">
      <dsp:nvSpPr>
        <dsp:cNvPr id="0" name=""/>
        <dsp:cNvSpPr/>
      </dsp:nvSpPr>
      <dsp:spPr>
        <a:xfrm>
          <a:off x="3277132" y="1649102"/>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加入</a:t>
          </a:r>
          <a:r>
            <a:rPr lang="en-US" altLang="zh-TW" sz="1000" kern="1200" dirty="0" err="1" smtClean="0"/>
            <a:t>mvex</a:t>
          </a:r>
          <a:r>
            <a:rPr lang="en-US" altLang="zh-TW" sz="1000" kern="1200" dirty="0" smtClean="0"/>
            <a:t> box</a:t>
          </a:r>
          <a:r>
            <a:rPr lang="zh-TW" altLang="en-US" sz="1000" kern="1200" dirty="0" smtClean="0"/>
            <a:t>到</a:t>
          </a:r>
          <a:r>
            <a:rPr lang="en-US" altLang="zh-TW" sz="1000" kern="1200" dirty="0" err="1" smtClean="0"/>
            <a:t>moov</a:t>
          </a:r>
          <a:r>
            <a:rPr lang="en-US" altLang="zh-TW" sz="1000" kern="1200" dirty="0" smtClean="0"/>
            <a:t> box</a:t>
          </a:r>
          <a:endParaRPr lang="zh-TW" altLang="en-US" sz="1000" kern="1200" dirty="0"/>
        </a:p>
      </dsp:txBody>
      <dsp:txXfrm>
        <a:off x="3277132" y="1649102"/>
        <a:ext cx="1329239" cy="797543"/>
      </dsp:txXfrm>
    </dsp:sp>
    <dsp:sp modelId="{3E1C088D-0011-4D9D-9A4E-06E226E90E99}">
      <dsp:nvSpPr>
        <dsp:cNvPr id="0" name=""/>
        <dsp:cNvSpPr/>
      </dsp:nvSpPr>
      <dsp:spPr>
        <a:xfrm>
          <a:off x="6239535" y="2002154"/>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6369455" y="2046346"/>
        <a:ext cx="15286" cy="3057"/>
      </dsp:txXfrm>
    </dsp:sp>
    <dsp:sp modelId="{9B15CDF5-312E-451E-8879-61BB4A4CFC5E}">
      <dsp:nvSpPr>
        <dsp:cNvPr id="0" name=""/>
        <dsp:cNvSpPr/>
      </dsp:nvSpPr>
      <dsp:spPr>
        <a:xfrm>
          <a:off x="4912096" y="1649102"/>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修改</a:t>
          </a:r>
          <a:r>
            <a:rPr lang="en-US" altLang="zh-TW" sz="1000" kern="1200" dirty="0" err="1" smtClean="0"/>
            <a:t>mvhd</a:t>
          </a:r>
          <a:r>
            <a:rPr lang="en-US" altLang="zh-TW" sz="1000" kern="1200" dirty="0" smtClean="0"/>
            <a:t> box(</a:t>
          </a:r>
          <a:r>
            <a:rPr lang="zh-TW" altLang="en-US" sz="1000" kern="1200" dirty="0" smtClean="0"/>
            <a:t>設定建立時間及修改時間</a:t>
          </a:r>
          <a:r>
            <a:rPr lang="en-US" altLang="zh-TW" sz="1000" kern="1200" dirty="0" smtClean="0"/>
            <a:t>)</a:t>
          </a:r>
          <a:endParaRPr lang="zh-TW" altLang="en-US" sz="1000" kern="1200" dirty="0"/>
        </a:p>
      </dsp:txBody>
      <dsp:txXfrm>
        <a:off x="4912096" y="1649102"/>
        <a:ext cx="1329239" cy="797543"/>
      </dsp:txXfrm>
    </dsp:sp>
    <dsp:sp modelId="{86978041-5CA4-41EE-A9A8-B20C556132D2}">
      <dsp:nvSpPr>
        <dsp:cNvPr id="0" name=""/>
        <dsp:cNvSpPr/>
      </dsp:nvSpPr>
      <dsp:spPr>
        <a:xfrm>
          <a:off x="7874499" y="2002154"/>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8004419" y="2046346"/>
        <a:ext cx="15286" cy="3057"/>
      </dsp:txXfrm>
    </dsp:sp>
    <dsp:sp modelId="{45F04497-4218-42F1-8AD5-6A4AD706818E}">
      <dsp:nvSpPr>
        <dsp:cNvPr id="0" name=""/>
        <dsp:cNvSpPr/>
      </dsp:nvSpPr>
      <dsp:spPr>
        <a:xfrm>
          <a:off x="6547060" y="1649102"/>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寫檔</a:t>
          </a:r>
          <a:r>
            <a:rPr lang="en-US" altLang="zh-TW" sz="1000" kern="1200" dirty="0" err="1" smtClean="0"/>
            <a:t>moov</a:t>
          </a:r>
          <a:r>
            <a:rPr lang="en-US" altLang="zh-TW" sz="1000" kern="1200" dirty="0" smtClean="0"/>
            <a:t> box</a:t>
          </a:r>
          <a:endParaRPr lang="zh-TW" altLang="en-US" sz="1000" kern="1200" dirty="0"/>
        </a:p>
      </dsp:txBody>
      <dsp:txXfrm>
        <a:off x="6547060" y="1649102"/>
        <a:ext cx="1329239" cy="797543"/>
      </dsp:txXfrm>
    </dsp:sp>
    <dsp:sp modelId="{7DE3C3FD-8DDF-48D0-8ABD-2920CFCE5388}">
      <dsp:nvSpPr>
        <dsp:cNvPr id="0" name=""/>
        <dsp:cNvSpPr/>
      </dsp:nvSpPr>
      <dsp:spPr>
        <a:xfrm>
          <a:off x="671823" y="2444846"/>
          <a:ext cx="8174820" cy="275125"/>
        </a:xfrm>
        <a:custGeom>
          <a:avLst/>
          <a:gdLst/>
          <a:ahLst/>
          <a:cxnLst/>
          <a:rect l="0" t="0" r="0" b="0"/>
          <a:pathLst>
            <a:path>
              <a:moveTo>
                <a:pt x="8174820" y="0"/>
              </a:moveTo>
              <a:lnTo>
                <a:pt x="8174820" y="154662"/>
              </a:lnTo>
              <a:lnTo>
                <a:pt x="0" y="154662"/>
              </a:lnTo>
              <a:lnTo>
                <a:pt x="0" y="27512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554720" y="2580880"/>
        <a:ext cx="409026" cy="3057"/>
      </dsp:txXfrm>
    </dsp:sp>
    <dsp:sp modelId="{1A892D0F-58CE-4F87-A790-0DF2EB1D01BB}">
      <dsp:nvSpPr>
        <dsp:cNvPr id="0" name=""/>
        <dsp:cNvSpPr/>
      </dsp:nvSpPr>
      <dsp:spPr>
        <a:xfrm>
          <a:off x="8182024" y="1649102"/>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利用迴圈將寫檔所有的</a:t>
          </a:r>
          <a:r>
            <a:rPr lang="en-US" altLang="zh-TW" sz="1000" kern="1200" dirty="0" smtClean="0"/>
            <a:t>fragments</a:t>
          </a:r>
          <a:endParaRPr lang="zh-TW" altLang="en-US" sz="1000" kern="1200" dirty="0"/>
        </a:p>
      </dsp:txBody>
      <dsp:txXfrm>
        <a:off x="8182024" y="1649102"/>
        <a:ext cx="1329239" cy="797543"/>
      </dsp:txXfrm>
    </dsp:sp>
    <dsp:sp modelId="{1893E502-84FE-4E16-B6D0-60E71ED3C707}">
      <dsp:nvSpPr>
        <dsp:cNvPr id="0" name=""/>
        <dsp:cNvSpPr/>
      </dsp:nvSpPr>
      <dsp:spPr>
        <a:xfrm>
          <a:off x="1334643" y="3105423"/>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464562" y="3149614"/>
        <a:ext cx="15286" cy="3057"/>
      </dsp:txXfrm>
    </dsp:sp>
    <dsp:sp modelId="{D8CF2D72-19A2-49A3-B345-3BD19F0340AB}">
      <dsp:nvSpPr>
        <dsp:cNvPr id="0" name=""/>
        <dsp:cNvSpPr/>
      </dsp:nvSpPr>
      <dsp:spPr>
        <a:xfrm>
          <a:off x="7203" y="2752371"/>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compute the target end for the segment</a:t>
          </a:r>
          <a:endParaRPr lang="zh-TW" altLang="en-US" sz="1000" kern="1200" dirty="0"/>
        </a:p>
      </dsp:txBody>
      <dsp:txXfrm>
        <a:off x="7203" y="2752371"/>
        <a:ext cx="1329239" cy="797543"/>
      </dsp:txXfrm>
    </dsp:sp>
    <dsp:sp modelId="{7AD594AE-6074-4DCF-9A31-9D8BA6CE128C}">
      <dsp:nvSpPr>
        <dsp:cNvPr id="0" name=""/>
        <dsp:cNvSpPr/>
      </dsp:nvSpPr>
      <dsp:spPr>
        <a:xfrm>
          <a:off x="2969607" y="3105423"/>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099526" y="3149614"/>
        <a:ext cx="15286" cy="3057"/>
      </dsp:txXfrm>
    </dsp:sp>
    <dsp:sp modelId="{68AB6FC9-D2D5-4C26-BEA5-EE6A8ED91035}">
      <dsp:nvSpPr>
        <dsp:cNvPr id="0" name=""/>
        <dsp:cNvSpPr/>
      </dsp:nvSpPr>
      <dsp:spPr>
        <a:xfrm>
          <a:off x="1642168" y="2752371"/>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remember the time and position for this fragment</a:t>
          </a:r>
          <a:endParaRPr lang="zh-TW" altLang="en-US" sz="1000" kern="1200" dirty="0"/>
        </a:p>
      </dsp:txBody>
      <dsp:txXfrm>
        <a:off x="1642168" y="2752371"/>
        <a:ext cx="1329239" cy="797543"/>
      </dsp:txXfrm>
    </dsp:sp>
    <dsp:sp modelId="{56FFCB2E-77A4-4839-AF8C-1320BA67D9E4}">
      <dsp:nvSpPr>
        <dsp:cNvPr id="0" name=""/>
        <dsp:cNvSpPr/>
      </dsp:nvSpPr>
      <dsp:spPr>
        <a:xfrm>
          <a:off x="4604571" y="3105423"/>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734490" y="3149614"/>
        <a:ext cx="15286" cy="3057"/>
      </dsp:txXfrm>
    </dsp:sp>
    <dsp:sp modelId="{21EC25A5-CDC3-4196-914A-75DBD2B24CB3}">
      <dsp:nvSpPr>
        <dsp:cNvPr id="0" name=""/>
        <dsp:cNvSpPr/>
      </dsp:nvSpPr>
      <dsp:spPr>
        <a:xfrm>
          <a:off x="3277132" y="2752371"/>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decide which sample description index to use</a:t>
          </a:r>
          <a:endParaRPr lang="zh-TW" altLang="en-US" sz="1000" kern="1200" dirty="0"/>
        </a:p>
      </dsp:txBody>
      <dsp:txXfrm>
        <a:off x="3277132" y="2752371"/>
        <a:ext cx="1329239" cy="797543"/>
      </dsp:txXfrm>
    </dsp:sp>
    <dsp:sp modelId="{C5873B28-19CF-4222-B891-B4708CC7C437}">
      <dsp:nvSpPr>
        <dsp:cNvPr id="0" name=""/>
        <dsp:cNvSpPr/>
      </dsp:nvSpPr>
      <dsp:spPr>
        <a:xfrm>
          <a:off x="6239535" y="3105423"/>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6369455" y="3149614"/>
        <a:ext cx="15286" cy="3057"/>
      </dsp:txXfrm>
    </dsp:sp>
    <dsp:sp modelId="{97943F46-78BE-4D13-810E-F01E2EEDF1C5}">
      <dsp:nvSpPr>
        <dsp:cNvPr id="0" name=""/>
        <dsp:cNvSpPr/>
      </dsp:nvSpPr>
      <dsp:spPr>
        <a:xfrm>
          <a:off x="4912096" y="2752371"/>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setup the </a:t>
          </a:r>
          <a:r>
            <a:rPr lang="en-US" altLang="zh-TW" sz="1000" kern="1200" dirty="0" err="1" smtClean="0"/>
            <a:t>moof</a:t>
          </a:r>
          <a:r>
            <a:rPr lang="en-US" altLang="zh-TW" sz="1000" kern="1200" dirty="0" smtClean="0"/>
            <a:t> structure</a:t>
          </a:r>
          <a:endParaRPr lang="zh-TW" altLang="en-US" sz="1000" kern="1200" dirty="0"/>
        </a:p>
      </dsp:txBody>
      <dsp:txXfrm>
        <a:off x="4912096" y="2752371"/>
        <a:ext cx="1329239" cy="797543"/>
      </dsp:txXfrm>
    </dsp:sp>
    <dsp:sp modelId="{5A0E9E09-4247-45F6-A166-BF1484476E19}">
      <dsp:nvSpPr>
        <dsp:cNvPr id="0" name=""/>
        <dsp:cNvSpPr/>
      </dsp:nvSpPr>
      <dsp:spPr>
        <a:xfrm>
          <a:off x="7874499" y="3105423"/>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8004419" y="3149614"/>
        <a:ext cx="15286" cy="3057"/>
      </dsp:txXfrm>
    </dsp:sp>
    <dsp:sp modelId="{65B4C22B-B247-4CC1-8BD7-4E55DC0A1ED9}">
      <dsp:nvSpPr>
        <dsp:cNvPr id="0" name=""/>
        <dsp:cNvSpPr/>
      </dsp:nvSpPr>
      <dsp:spPr>
        <a:xfrm>
          <a:off x="6547060" y="2752371"/>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decide which samples go in this fragment</a:t>
          </a:r>
          <a:endParaRPr lang="zh-TW" altLang="en-US" sz="1000" kern="1200" dirty="0"/>
        </a:p>
      </dsp:txBody>
      <dsp:txXfrm>
        <a:off x="6547060" y="2752371"/>
        <a:ext cx="1329239" cy="797543"/>
      </dsp:txXfrm>
    </dsp:sp>
    <dsp:sp modelId="{AE584903-57B3-49B0-8B17-736A22E9D626}">
      <dsp:nvSpPr>
        <dsp:cNvPr id="0" name=""/>
        <dsp:cNvSpPr/>
      </dsp:nvSpPr>
      <dsp:spPr>
        <a:xfrm>
          <a:off x="671823" y="3548115"/>
          <a:ext cx="8174820" cy="275125"/>
        </a:xfrm>
        <a:custGeom>
          <a:avLst/>
          <a:gdLst/>
          <a:ahLst/>
          <a:cxnLst/>
          <a:rect l="0" t="0" r="0" b="0"/>
          <a:pathLst>
            <a:path>
              <a:moveTo>
                <a:pt x="8174820" y="0"/>
              </a:moveTo>
              <a:lnTo>
                <a:pt x="8174820" y="154662"/>
              </a:lnTo>
              <a:lnTo>
                <a:pt x="0" y="154662"/>
              </a:lnTo>
              <a:lnTo>
                <a:pt x="0" y="27512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554720" y="3684148"/>
        <a:ext cx="409026" cy="3057"/>
      </dsp:txXfrm>
    </dsp:sp>
    <dsp:sp modelId="{26244DE3-0EAD-42D7-907B-984CB5524490}">
      <dsp:nvSpPr>
        <dsp:cNvPr id="0" name=""/>
        <dsp:cNvSpPr/>
      </dsp:nvSpPr>
      <dsp:spPr>
        <a:xfrm>
          <a:off x="8182024" y="2752371"/>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update </a:t>
          </a:r>
          <a:r>
            <a:rPr lang="en-US" altLang="zh-TW" sz="1000" kern="1200" dirty="0" err="1" smtClean="0"/>
            <a:t>moof</a:t>
          </a:r>
          <a:r>
            <a:rPr lang="en-US" altLang="zh-TW" sz="1000" kern="1200" dirty="0" smtClean="0"/>
            <a:t> and children</a:t>
          </a:r>
          <a:endParaRPr lang="zh-TW" altLang="en-US" sz="1000" kern="1200" dirty="0"/>
        </a:p>
      </dsp:txBody>
      <dsp:txXfrm>
        <a:off x="8182024" y="2752371"/>
        <a:ext cx="1329239" cy="797543"/>
      </dsp:txXfrm>
    </dsp:sp>
    <dsp:sp modelId="{2ED9718C-8EAE-4659-8C35-B42867346DC8}">
      <dsp:nvSpPr>
        <dsp:cNvPr id="0" name=""/>
        <dsp:cNvSpPr/>
      </dsp:nvSpPr>
      <dsp:spPr>
        <a:xfrm>
          <a:off x="1334643" y="4208691"/>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464562" y="4252883"/>
        <a:ext cx="15286" cy="3057"/>
      </dsp:txXfrm>
    </dsp:sp>
    <dsp:sp modelId="{57B8113A-6949-4B07-84D2-C0E3C6F94011}">
      <dsp:nvSpPr>
        <dsp:cNvPr id="0" name=""/>
        <dsp:cNvSpPr/>
      </dsp:nvSpPr>
      <dsp:spPr>
        <a:xfrm>
          <a:off x="7203" y="3855640"/>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write </a:t>
          </a:r>
          <a:r>
            <a:rPr lang="en-US" altLang="zh-TW" sz="1000" kern="1200" dirty="0" err="1" smtClean="0"/>
            <a:t>moof</a:t>
          </a:r>
          <a:endParaRPr lang="zh-TW" altLang="en-US" sz="1000" kern="1200" dirty="0"/>
        </a:p>
      </dsp:txBody>
      <dsp:txXfrm>
        <a:off x="7203" y="3855640"/>
        <a:ext cx="1329239" cy="797543"/>
      </dsp:txXfrm>
    </dsp:sp>
    <dsp:sp modelId="{367F35CE-0DFB-4D42-BEB2-1FA51418C481}">
      <dsp:nvSpPr>
        <dsp:cNvPr id="0" name=""/>
        <dsp:cNvSpPr/>
      </dsp:nvSpPr>
      <dsp:spPr>
        <a:xfrm>
          <a:off x="2969607" y="4208691"/>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099526" y="4252883"/>
        <a:ext cx="15286" cy="3057"/>
      </dsp:txXfrm>
    </dsp:sp>
    <dsp:sp modelId="{351F531F-30E2-4EEF-8050-6B218F65F123}">
      <dsp:nvSpPr>
        <dsp:cNvPr id="0" name=""/>
        <dsp:cNvSpPr/>
      </dsp:nvSpPr>
      <dsp:spPr>
        <a:xfrm>
          <a:off x="1642168" y="3855640"/>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迴圈內容：</a:t>
          </a:r>
          <a:r>
            <a:rPr lang="en-US" altLang="zh-TW" sz="1000" kern="1200" dirty="0" smtClean="0"/>
            <a:t>write </a:t>
          </a:r>
          <a:r>
            <a:rPr lang="en-US" altLang="zh-TW" sz="1000" kern="1200" dirty="0" err="1" smtClean="0"/>
            <a:t>mdat</a:t>
          </a:r>
          <a:endParaRPr lang="zh-TW" altLang="en-US" sz="1000" kern="1200" dirty="0"/>
        </a:p>
      </dsp:txBody>
      <dsp:txXfrm>
        <a:off x="1642168" y="3855640"/>
        <a:ext cx="1329239" cy="797543"/>
      </dsp:txXfrm>
    </dsp:sp>
    <dsp:sp modelId="{B9446EAA-0BD9-410F-9F5E-DC8296B8E462}">
      <dsp:nvSpPr>
        <dsp:cNvPr id="0" name=""/>
        <dsp:cNvSpPr/>
      </dsp:nvSpPr>
      <dsp:spPr>
        <a:xfrm>
          <a:off x="4604571" y="4208691"/>
          <a:ext cx="275125" cy="91440"/>
        </a:xfrm>
        <a:custGeom>
          <a:avLst/>
          <a:gdLst/>
          <a:ahLst/>
          <a:cxnLst/>
          <a:rect l="0" t="0" r="0" b="0"/>
          <a:pathLst>
            <a:path>
              <a:moveTo>
                <a:pt x="0" y="45720"/>
              </a:moveTo>
              <a:lnTo>
                <a:pt x="27512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734490" y="4252883"/>
        <a:ext cx="15286" cy="3057"/>
      </dsp:txXfrm>
    </dsp:sp>
    <dsp:sp modelId="{A8E43A4B-06CD-4425-BA2A-506D1DCA99CE}">
      <dsp:nvSpPr>
        <dsp:cNvPr id="0" name=""/>
        <dsp:cNvSpPr/>
      </dsp:nvSpPr>
      <dsp:spPr>
        <a:xfrm>
          <a:off x="3277132" y="3855640"/>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建立</a:t>
          </a:r>
          <a:r>
            <a:rPr lang="en-US" altLang="zh-TW" sz="1000" kern="1200" dirty="0" err="1" smtClean="0"/>
            <a:t>mfra</a:t>
          </a:r>
          <a:r>
            <a:rPr lang="en-US" altLang="zh-TW" sz="1000" kern="1200" dirty="0" smtClean="0"/>
            <a:t> box</a:t>
          </a:r>
          <a:endParaRPr lang="zh-TW" altLang="en-US" sz="1000" kern="1200" dirty="0"/>
        </a:p>
      </dsp:txBody>
      <dsp:txXfrm>
        <a:off x="3277132" y="3855640"/>
        <a:ext cx="1329239" cy="797543"/>
      </dsp:txXfrm>
    </dsp:sp>
    <dsp:sp modelId="{AF62B87D-CF23-4F56-9124-5B5056787FC4}">
      <dsp:nvSpPr>
        <dsp:cNvPr id="0" name=""/>
        <dsp:cNvSpPr/>
      </dsp:nvSpPr>
      <dsp:spPr>
        <a:xfrm>
          <a:off x="4912096" y="3855640"/>
          <a:ext cx="1329239" cy="7975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TW" altLang="en-US" sz="1000" kern="1200" dirty="0" smtClean="0"/>
            <a:t>輸出、上傳檔案並釋放記憶體</a:t>
          </a:r>
          <a:endParaRPr lang="zh-TW" altLang="en-US" sz="1000" kern="1200" dirty="0"/>
        </a:p>
      </dsp:txBody>
      <dsp:txXfrm>
        <a:off x="4912096" y="3855640"/>
        <a:ext cx="1329239" cy="79754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標楷體" panose="03000509000000000000" pitchFamily="65"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標楷體" panose="03000509000000000000" pitchFamily="65" charset="-120"/>
              </a:defRPr>
            </a:lvl1pPr>
          </a:lstStyle>
          <a:p>
            <a:fld id="{487106EE-F416-4296-9A41-7314B921588C}" type="datetimeFigureOut">
              <a:rPr lang="zh-TW" altLang="en-US" smtClean="0"/>
              <a:pPr/>
              <a:t>2014/11/30</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標楷體" panose="03000509000000000000" pitchFamily="65"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標楷體" panose="03000509000000000000" pitchFamily="65" charset="-120"/>
              </a:defRPr>
            </a:lvl1pPr>
          </a:lstStyle>
          <a:p>
            <a:fld id="{0FA9817D-2CCF-48B5-BB0F-DDC4AF0941E3}" type="slidenum">
              <a:rPr lang="zh-TW" altLang="en-US" smtClean="0"/>
              <a:pPr/>
              <a:t>‹#›</a:t>
            </a:fld>
            <a:endParaRPr lang="zh-TW" altLang="en-US" dirty="0"/>
          </a:p>
        </p:txBody>
      </p:sp>
    </p:spTree>
    <p:extLst>
      <p:ext uri="{BB962C8B-B14F-4D97-AF65-F5344CB8AC3E}">
        <p14:creationId xmlns:p14="http://schemas.microsoft.com/office/powerpoint/2010/main" val="3356149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標楷體" panose="03000509000000000000" pitchFamily="65" charset="-120"/>
        <a:cs typeface="+mn-cs"/>
      </a:defRPr>
    </a:lvl1pPr>
    <a:lvl2pPr marL="457200" algn="l" defTabSz="914400" rtl="0" eaLnBrk="1" latinLnBrk="0" hangingPunct="1">
      <a:defRPr sz="1200" kern="1200">
        <a:solidFill>
          <a:schemeClr val="tx1"/>
        </a:solidFill>
        <a:latin typeface="+mn-lt"/>
        <a:ea typeface="標楷體" panose="03000509000000000000" pitchFamily="65" charset="-120"/>
        <a:cs typeface="+mn-cs"/>
      </a:defRPr>
    </a:lvl2pPr>
    <a:lvl3pPr marL="914400" algn="l" defTabSz="914400" rtl="0" eaLnBrk="1" latinLnBrk="0" hangingPunct="1">
      <a:defRPr sz="1200" kern="1200">
        <a:solidFill>
          <a:schemeClr val="tx1"/>
        </a:solidFill>
        <a:latin typeface="+mn-lt"/>
        <a:ea typeface="標楷體" panose="03000509000000000000" pitchFamily="65" charset="-120"/>
        <a:cs typeface="+mn-cs"/>
      </a:defRPr>
    </a:lvl3pPr>
    <a:lvl4pPr marL="1371600" algn="l" defTabSz="914400" rtl="0" eaLnBrk="1" latinLnBrk="0" hangingPunct="1">
      <a:defRPr sz="1200" kern="1200">
        <a:solidFill>
          <a:schemeClr val="tx1"/>
        </a:solidFill>
        <a:latin typeface="+mn-lt"/>
        <a:ea typeface="標楷體" panose="03000509000000000000" pitchFamily="65" charset="-120"/>
        <a:cs typeface="+mn-cs"/>
      </a:defRPr>
    </a:lvl4pPr>
    <a:lvl5pPr marL="1828800" algn="l" defTabSz="914400" rtl="0" eaLnBrk="1" latinLnBrk="0" hangingPunct="1">
      <a:defRPr sz="1200" kern="1200">
        <a:solidFill>
          <a:schemeClr val="tx1"/>
        </a:solidFill>
        <a:latin typeface="+mn-lt"/>
        <a:ea typeface="標楷體" panose="03000509000000000000" pitchFamily="65"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FA9817D-2CCF-48B5-BB0F-DDC4AF0941E3}" type="slidenum">
              <a:rPr lang="zh-TW" altLang="en-US" smtClean="0"/>
              <a:t>6</a:t>
            </a:fld>
            <a:endParaRPr lang="zh-TW" altLang="en-US"/>
          </a:p>
        </p:txBody>
      </p:sp>
    </p:spTree>
    <p:extLst>
      <p:ext uri="{BB962C8B-B14F-4D97-AF65-F5344CB8AC3E}">
        <p14:creationId xmlns:p14="http://schemas.microsoft.com/office/powerpoint/2010/main" val="374778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Times New Roman" panose="02020603050405020304" pitchFamily="18" charset="0"/>
                <a:ea typeface="標楷體" panose="03000509000000000000" pitchFamily="65" charset="-120"/>
              </a:rPr>
              <a:t>若全部使用</a:t>
            </a:r>
            <a:r>
              <a:rPr lang="en-US" altLang="zh-TW" dirty="0" smtClean="0">
                <a:latin typeface="Times New Roman" panose="02020603050405020304" pitchFamily="18" charset="0"/>
                <a:ea typeface="標楷體" panose="03000509000000000000" pitchFamily="65" charset="-120"/>
              </a:rPr>
              <a:t>Segment MP4</a:t>
            </a:r>
            <a:r>
              <a:rPr lang="zh-TW" altLang="en-US" dirty="0" smtClean="0">
                <a:latin typeface="Times New Roman" panose="02020603050405020304" pitchFamily="18" charset="0"/>
                <a:ea typeface="標楷體" panose="03000509000000000000" pitchFamily="65" charset="-120"/>
              </a:rPr>
              <a:t>並存入</a:t>
            </a:r>
            <a:r>
              <a:rPr lang="en-US" altLang="zh-TW" dirty="0" smtClean="0">
                <a:latin typeface="Times New Roman" panose="02020603050405020304" pitchFamily="18" charset="0"/>
                <a:ea typeface="標楷體" panose="03000509000000000000" pitchFamily="65" charset="-120"/>
              </a:rPr>
              <a:t>HDFS</a:t>
            </a:r>
            <a:r>
              <a:rPr lang="zh-TW" altLang="en-US" dirty="0" smtClean="0">
                <a:latin typeface="Times New Roman" panose="02020603050405020304" pitchFamily="18" charset="0"/>
                <a:ea typeface="標楷體" panose="03000509000000000000" pitchFamily="65" charset="-120"/>
              </a:rPr>
              <a:t>，會造成檔案數量過多，而造成雲端效能大幅降低，因此我們自訂一單位時間才組成某個</a:t>
            </a:r>
            <a:r>
              <a:rPr lang="en-US" altLang="zh-TW" dirty="0" smtClean="0">
                <a:latin typeface="Times New Roman" panose="02020603050405020304" pitchFamily="18" charset="0"/>
                <a:ea typeface="標楷體" panose="03000509000000000000" pitchFamily="65" charset="-120"/>
              </a:rPr>
              <a:t>Fragment</a:t>
            </a:r>
            <a:r>
              <a:rPr lang="zh-TW" altLang="en-US" dirty="0" smtClean="0">
                <a:latin typeface="Times New Roman" panose="02020603050405020304" pitchFamily="18" charset="0"/>
                <a:ea typeface="標楷體" panose="03000509000000000000" pitchFamily="65" charset="-120"/>
              </a:rPr>
              <a:t> </a:t>
            </a:r>
            <a:r>
              <a:rPr lang="en-US" altLang="zh-TW" dirty="0" smtClean="0">
                <a:latin typeface="Times New Roman" panose="02020603050405020304" pitchFamily="18" charset="0"/>
                <a:ea typeface="標楷體" panose="03000509000000000000" pitchFamily="65" charset="-120"/>
              </a:rPr>
              <a:t>MP4</a:t>
            </a:r>
            <a:r>
              <a:rPr lang="zh-TW" altLang="en-US" dirty="0" smtClean="0">
                <a:latin typeface="Times New Roman" panose="02020603050405020304" pitchFamily="18" charset="0"/>
                <a:ea typeface="標楷體" panose="03000509000000000000" pitchFamily="65" charset="-120"/>
              </a:rPr>
              <a:t>，才上傳到雲端，才不會造成檔案數量過多之問題。</a:t>
            </a:r>
            <a:endParaRPr lang="en-US" altLang="zh-TW" dirty="0" smtClean="0">
              <a:latin typeface="Times New Roman" panose="02020603050405020304" pitchFamily="18" charset="0"/>
              <a:ea typeface="標楷體" panose="03000509000000000000" pitchFamily="65" charset="-120"/>
            </a:endParaRPr>
          </a:p>
          <a:p>
            <a:endParaRPr lang="zh-TW" altLang="en-US" dirty="0"/>
          </a:p>
        </p:txBody>
      </p:sp>
      <p:sp>
        <p:nvSpPr>
          <p:cNvPr id="4" name="投影片編號版面配置區 3"/>
          <p:cNvSpPr>
            <a:spLocks noGrp="1"/>
          </p:cNvSpPr>
          <p:nvPr>
            <p:ph type="sldNum" sz="quarter" idx="10"/>
          </p:nvPr>
        </p:nvSpPr>
        <p:spPr/>
        <p:txBody>
          <a:bodyPr/>
          <a:lstStyle/>
          <a:p>
            <a:fld id="{0FA9817D-2CCF-48B5-BB0F-DDC4AF0941E3}" type="slidenum">
              <a:rPr lang="zh-TW" altLang="en-US" smtClean="0"/>
              <a:t>13</a:t>
            </a:fld>
            <a:endParaRPr lang="zh-TW" altLang="en-US"/>
          </a:p>
        </p:txBody>
      </p:sp>
    </p:spTree>
    <p:extLst>
      <p:ext uri="{BB962C8B-B14F-4D97-AF65-F5344CB8AC3E}">
        <p14:creationId xmlns:p14="http://schemas.microsoft.com/office/powerpoint/2010/main" val="294178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FA9817D-2CCF-48B5-BB0F-DDC4AF0941E3}" type="slidenum">
              <a:rPr lang="zh-TW" altLang="en-US" smtClean="0"/>
              <a:t>14</a:t>
            </a:fld>
            <a:endParaRPr lang="zh-TW" altLang="en-US"/>
          </a:p>
        </p:txBody>
      </p:sp>
    </p:spTree>
    <p:extLst>
      <p:ext uri="{BB962C8B-B14F-4D97-AF65-F5344CB8AC3E}">
        <p14:creationId xmlns:p14="http://schemas.microsoft.com/office/powerpoint/2010/main" val="30538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FA9817D-2CCF-48B5-BB0F-DDC4AF0941E3}" type="slidenum">
              <a:rPr lang="zh-TW" altLang="en-US" smtClean="0"/>
              <a:t>19</a:t>
            </a:fld>
            <a:endParaRPr lang="zh-TW" altLang="en-US"/>
          </a:p>
        </p:txBody>
      </p:sp>
    </p:spTree>
    <p:extLst>
      <p:ext uri="{BB962C8B-B14F-4D97-AF65-F5344CB8AC3E}">
        <p14:creationId xmlns:p14="http://schemas.microsoft.com/office/powerpoint/2010/main" val="52636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avcData</a:t>
            </a:r>
            <a:r>
              <a:rPr lang="en-US" altLang="zh-TW" baseline="0" dirty="0" smtClean="0"/>
              <a:t> </a:t>
            </a:r>
            <a:r>
              <a:rPr lang="zh-TW" altLang="en-US" baseline="0" dirty="0" smtClean="0"/>
              <a:t>區域變數 </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0FA9817D-2CCF-48B5-BB0F-DDC4AF0941E3}" type="slidenum">
              <a:rPr lang="zh-TW" altLang="en-US" smtClean="0"/>
              <a:t>20</a:t>
            </a:fld>
            <a:endParaRPr lang="zh-TW" altLang="en-US"/>
          </a:p>
        </p:txBody>
      </p:sp>
    </p:spTree>
    <p:extLst>
      <p:ext uri="{BB962C8B-B14F-4D97-AF65-F5344CB8AC3E}">
        <p14:creationId xmlns:p14="http://schemas.microsoft.com/office/powerpoint/2010/main" val="366566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avcData</a:t>
            </a:r>
            <a:r>
              <a:rPr lang="en-US" altLang="zh-TW" baseline="0" dirty="0" smtClean="0"/>
              <a:t> </a:t>
            </a:r>
            <a:r>
              <a:rPr lang="zh-TW" altLang="en-US" baseline="0" dirty="0" smtClean="0"/>
              <a:t>區域變數 </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0FA9817D-2CCF-48B5-BB0F-DDC4AF0941E3}" type="slidenum">
              <a:rPr lang="zh-TW" altLang="en-US" smtClean="0"/>
              <a:t>21</a:t>
            </a:fld>
            <a:endParaRPr lang="zh-TW" altLang="en-US"/>
          </a:p>
        </p:txBody>
      </p:sp>
    </p:spTree>
    <p:extLst>
      <p:ext uri="{BB962C8B-B14F-4D97-AF65-F5344CB8AC3E}">
        <p14:creationId xmlns:p14="http://schemas.microsoft.com/office/powerpoint/2010/main" val="115021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FA9817D-2CCF-48B5-BB0F-DDC4AF0941E3}" type="slidenum">
              <a:rPr lang="zh-TW" altLang="en-US" smtClean="0"/>
              <a:t>25</a:t>
            </a:fld>
            <a:endParaRPr lang="zh-TW" altLang="en-US"/>
          </a:p>
        </p:txBody>
      </p:sp>
    </p:spTree>
    <p:extLst>
      <p:ext uri="{BB962C8B-B14F-4D97-AF65-F5344CB8AC3E}">
        <p14:creationId xmlns:p14="http://schemas.microsoft.com/office/powerpoint/2010/main" val="24597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692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699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6151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4580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9464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467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0110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13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231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862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714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570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547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797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6DFF08F-DC6B-4601-B491-B0F83F6DD2DA}" type="datetimeFigureOut">
              <a:rPr lang="en-US" smtClean="0"/>
              <a:t>11/30/2014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217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11/30/2014</a:t>
            </a:fld>
            <a:endParaRPr lang="en-US" dirty="0"/>
          </a:p>
        </p:txBody>
      </p:sp>
    </p:spTree>
    <p:extLst>
      <p:ext uri="{BB962C8B-B14F-4D97-AF65-F5344CB8AC3E}">
        <p14:creationId xmlns:p14="http://schemas.microsoft.com/office/powerpoint/2010/main" val="396127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11/30/2014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1886227"/>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accent1"/>
          </a:solidFill>
          <a:latin typeface="+mj-lt"/>
          <a:ea typeface="標楷體" panose="03000509000000000000" pitchFamily="65"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標楷體" panose="03000509000000000000" pitchFamily="65" charset="-12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標楷體" panose="03000509000000000000" pitchFamily="65" charset="-12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標楷體" panose="03000509000000000000" pitchFamily="65" charset="-12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標楷體" panose="03000509000000000000" pitchFamily="65" charset="-12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標楷體" panose="03000509000000000000" pitchFamily="65" charset="-12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gobyexample.com/goroutines" TargetMode="External"/><Relationship Id="rId7" Type="http://schemas.openxmlformats.org/officeDocument/2006/relationships/hyperlink" Target="http://puremonkey2010.blogspot.tw/2010/08/c-stl-map.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cplusplus.com/reference/map/map/" TargetMode="External"/><Relationship Id="rId5" Type="http://schemas.openxmlformats.org/officeDocument/2006/relationships/hyperlink" Target="http://blog.geekcome.com/archives/293" TargetMode="External"/><Relationship Id="rId4" Type="http://schemas.openxmlformats.org/officeDocument/2006/relationships/hyperlink" Target="http://www.golang-book.com/10/index.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Times New Roman" panose="02020603050405020304" pitchFamily="18" charset="0"/>
                <a:cs typeface="Times New Roman" panose="02020603050405020304" pitchFamily="18" charset="0"/>
              </a:rPr>
              <a:t>雲端視訊之應用</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視訊串流之轉碼處</a:t>
            </a:r>
            <a:r>
              <a:rPr lang="zh-TW" altLang="en-US" dirty="0" smtClean="0">
                <a:latin typeface="Times New Roman" panose="02020603050405020304" pitchFamily="18" charset="0"/>
                <a:cs typeface="Times New Roman" panose="02020603050405020304" pitchFamily="18" charset="0"/>
              </a:rPr>
              <a:t>理</a:t>
            </a:r>
            <a:endParaRPr lang="zh-TW" altLang="en-US"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normAutofit lnSpcReduction="10000"/>
          </a:bodyPr>
          <a:lstStyle/>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指導教授：林啟芳</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專題生：陳恒劭、黃柏翰、李俊賢</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7300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cs typeface="Times New Roman" panose="02020603050405020304" pitchFamily="18" charset="0"/>
              </a:rPr>
              <a:t>程式</a:t>
            </a:r>
            <a:r>
              <a:rPr lang="zh-TW" altLang="en-US" dirty="0" smtClean="0">
                <a:latin typeface="Times New Roman" panose="02020603050405020304" pitchFamily="18" charset="0"/>
                <a:cs typeface="Times New Roman" panose="02020603050405020304" pitchFamily="18" charset="0"/>
              </a:rPr>
              <a:t>介紹</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dirty="0" smtClean="0">
                <a:latin typeface="Times New Roman" panose="02020603050405020304" pitchFamily="18" charset="0"/>
                <a:ea typeface="標楷體" panose="03000509000000000000" pitchFamily="65" charset="-120"/>
              </a:rPr>
              <a:t>整個主題由下列幾個主要區塊構成：</a:t>
            </a:r>
            <a:endParaRPr lang="en-US" altLang="zh-TW" dirty="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1.avc2mp4:</a:t>
            </a:r>
            <a:r>
              <a:rPr lang="zh-TW" altLang="en-US" dirty="0" smtClean="0">
                <a:latin typeface="Times New Roman" panose="02020603050405020304" pitchFamily="18" charset="0"/>
                <a:ea typeface="標楷體" panose="03000509000000000000" pitchFamily="65" charset="-120"/>
              </a:rPr>
              <a:t>處理視訊串流資料，並將其上傳到雲端</a:t>
            </a:r>
            <a:endParaRPr lang="en-US" altLang="zh-TW" dirty="0" smtClean="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2.server:</a:t>
            </a:r>
            <a:r>
              <a:rPr lang="zh-TW" altLang="en-US" dirty="0" smtClean="0">
                <a:latin typeface="Times New Roman" panose="02020603050405020304" pitchFamily="18" charset="0"/>
                <a:ea typeface="標楷體" panose="03000509000000000000" pitchFamily="65" charset="-120"/>
              </a:rPr>
              <a:t>提供</a:t>
            </a:r>
            <a:r>
              <a:rPr lang="en-US" altLang="zh-TW" dirty="0" smtClean="0">
                <a:latin typeface="Times New Roman" panose="02020603050405020304" pitchFamily="18" charset="0"/>
                <a:ea typeface="標楷體" panose="03000509000000000000" pitchFamily="65" charset="-120"/>
              </a:rPr>
              <a:t>playback</a:t>
            </a:r>
            <a:r>
              <a:rPr lang="zh-TW" altLang="en-US" dirty="0" smtClean="0">
                <a:latin typeface="Times New Roman" panose="02020603050405020304" pitchFamily="18" charset="0"/>
                <a:ea typeface="標楷體" panose="03000509000000000000" pitchFamily="65" charset="-120"/>
              </a:rPr>
              <a:t>網頁介面，讓使用者可以透過網頁來回放影片</a:t>
            </a:r>
            <a:endParaRPr lang="en-US" altLang="zh-TW" dirty="0" smtClean="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3.websocket:</a:t>
            </a:r>
            <a:r>
              <a:rPr lang="zh-TW" altLang="en-US" dirty="0" smtClean="0">
                <a:latin typeface="Times New Roman" panose="02020603050405020304" pitchFamily="18" charset="0"/>
                <a:ea typeface="標楷體" panose="03000509000000000000" pitchFamily="65" charset="-120"/>
              </a:rPr>
              <a:t>提供</a:t>
            </a:r>
            <a:r>
              <a:rPr lang="en-US" altLang="zh-TW" dirty="0" smtClean="0">
                <a:latin typeface="Times New Roman" panose="02020603050405020304" pitchFamily="18" charset="0"/>
                <a:ea typeface="標楷體" panose="03000509000000000000" pitchFamily="65" charset="-120"/>
              </a:rPr>
              <a:t>LIVE</a:t>
            </a:r>
            <a:r>
              <a:rPr lang="zh-TW" altLang="en-US" dirty="0" smtClean="0">
                <a:latin typeface="Times New Roman" panose="02020603050405020304" pitchFamily="18" charset="0"/>
                <a:ea typeface="標楷體" panose="03000509000000000000" pitchFamily="65" charset="-120"/>
              </a:rPr>
              <a:t>網頁介面，讓使用者現場觀看直播</a:t>
            </a:r>
            <a:endParaRPr lang="en-US" altLang="zh-TW" dirty="0" smtClean="0">
              <a:latin typeface="Times New Roman" panose="02020603050405020304" pitchFamily="18" charset="0"/>
              <a:ea typeface="標楷體" panose="03000509000000000000" pitchFamily="65" charset="-120"/>
            </a:endParaRPr>
          </a:p>
          <a:p>
            <a:pPr marL="0" indent="0">
              <a:buNone/>
            </a:pPr>
            <a:endParaRPr lang="en-US" altLang="zh-TW" dirty="0" smtClean="0">
              <a:latin typeface="Times New Roman" panose="02020603050405020304" pitchFamily="18" charset="0"/>
              <a:ea typeface="標楷體" panose="03000509000000000000" pitchFamily="65" charset="-120"/>
            </a:endParaRPr>
          </a:p>
          <a:p>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543051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rPr>
              <a:t>程式</a:t>
            </a:r>
            <a:r>
              <a:rPr lang="zh-TW" altLang="en-US" dirty="0" smtClean="0">
                <a:latin typeface="標楷體" panose="03000509000000000000" pitchFamily="65" charset="-120"/>
              </a:rPr>
              <a:t>目的</a:t>
            </a:r>
            <a:endParaRPr lang="zh-TW" altLang="en-US" dirty="0">
              <a:latin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dirty="0" smtClean="0">
                <a:latin typeface="Times New Roman" panose="02020603050405020304" pitchFamily="18" charset="0"/>
                <a:ea typeface="標楷體" panose="03000509000000000000" pitchFamily="65" charset="-120"/>
              </a:rPr>
              <a:t>不斷接收數支</a:t>
            </a:r>
            <a:r>
              <a:rPr lang="en-US" altLang="zh-TW" dirty="0" smtClean="0">
                <a:latin typeface="Times New Roman" panose="02020603050405020304" pitchFamily="18" charset="0"/>
                <a:ea typeface="標楷體" panose="03000509000000000000" pitchFamily="65" charset="-120"/>
              </a:rPr>
              <a:t>IP camera</a:t>
            </a:r>
            <a:r>
              <a:rPr lang="zh-TW" altLang="en-US" dirty="0" smtClean="0">
                <a:latin typeface="Times New Roman" panose="02020603050405020304" pitchFamily="18" charset="0"/>
                <a:ea typeface="標楷體" panose="03000509000000000000" pitchFamily="65" charset="-120"/>
              </a:rPr>
              <a:t>傳來的</a:t>
            </a:r>
            <a:r>
              <a:rPr lang="en-US" altLang="zh-TW" dirty="0" smtClean="0">
                <a:latin typeface="Times New Roman" panose="02020603050405020304" pitchFamily="18" charset="0"/>
                <a:ea typeface="標楷體" panose="03000509000000000000" pitchFamily="65" charset="-120"/>
              </a:rPr>
              <a:t>H.264</a:t>
            </a:r>
            <a:r>
              <a:rPr lang="zh-TW" altLang="en-US" dirty="0" smtClean="0">
                <a:latin typeface="Times New Roman" panose="02020603050405020304" pitchFamily="18" charset="0"/>
                <a:ea typeface="標楷體" panose="03000509000000000000" pitchFamily="65" charset="-120"/>
              </a:rPr>
              <a:t>視訊串流資料，並將其資料轉換成</a:t>
            </a:r>
            <a:r>
              <a:rPr lang="en-US" altLang="zh-TW" dirty="0">
                <a:latin typeface="Times New Roman" panose="02020603050405020304" pitchFamily="18" charset="0"/>
                <a:ea typeface="標楷體" panose="03000509000000000000" pitchFamily="65" charset="-120"/>
              </a:rPr>
              <a:t>S</a:t>
            </a:r>
            <a:r>
              <a:rPr lang="en-US" altLang="zh-TW" dirty="0" smtClean="0">
                <a:latin typeface="Times New Roman" panose="02020603050405020304" pitchFamily="18" charset="0"/>
                <a:ea typeface="標楷體" panose="03000509000000000000" pitchFamily="65" charset="-120"/>
              </a:rPr>
              <a:t>egment MP4</a:t>
            </a:r>
            <a:r>
              <a:rPr lang="zh-TW" altLang="en-US" dirty="0" smtClean="0">
                <a:latin typeface="Times New Roman" panose="02020603050405020304" pitchFamily="18" charset="0"/>
                <a:ea typeface="標楷體" panose="03000509000000000000" pitchFamily="65" charset="-120"/>
              </a:rPr>
              <a:t>和</a:t>
            </a:r>
            <a:r>
              <a:rPr lang="en-US" altLang="zh-TW" dirty="0" smtClean="0">
                <a:latin typeface="Times New Roman" panose="02020603050405020304" pitchFamily="18" charset="0"/>
                <a:ea typeface="標楷體" panose="03000509000000000000" pitchFamily="65" charset="-120"/>
              </a:rPr>
              <a:t>Fragment MP4</a:t>
            </a:r>
            <a:r>
              <a:rPr lang="zh-TW" altLang="en-US" dirty="0" smtClean="0">
                <a:latin typeface="Times New Roman" panose="02020603050405020304" pitchFamily="18" charset="0"/>
                <a:ea typeface="標楷體" panose="03000509000000000000" pitchFamily="65" charset="-120"/>
              </a:rPr>
              <a:t>。</a:t>
            </a:r>
            <a:endParaRPr lang="en-US" altLang="zh-TW" dirty="0" smtClean="0">
              <a:latin typeface="Times New Roman" panose="02020603050405020304" pitchFamily="18" charset="0"/>
              <a:ea typeface="標楷體" panose="03000509000000000000" pitchFamily="65" charset="-120"/>
            </a:endParaRPr>
          </a:p>
          <a:p>
            <a:endParaRPr lang="en-US" altLang="zh-TW" dirty="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Segment MP4</a:t>
            </a:r>
            <a:r>
              <a:rPr lang="zh-TW" altLang="en-US" dirty="0" smtClean="0">
                <a:latin typeface="Times New Roman" panose="02020603050405020304" pitchFamily="18" charset="0"/>
                <a:ea typeface="標楷體" panose="03000509000000000000" pitchFamily="65" charset="-120"/>
                <a:sym typeface="Wingdings" panose="05000000000000000000" pitchFamily="2" charset="2"/>
              </a:rPr>
              <a:t></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LIVE</a:t>
            </a:r>
          </a:p>
          <a:p>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Fragment MP4 </a:t>
            </a:r>
            <a:r>
              <a:rPr lang="zh-TW" altLang="en-US" dirty="0" smtClean="0">
                <a:latin typeface="Times New Roman" panose="02020603050405020304" pitchFamily="18" charset="0"/>
                <a:ea typeface="標楷體" panose="03000509000000000000" pitchFamily="65" charset="-120"/>
                <a:sym typeface="Wingdings" panose="05000000000000000000" pitchFamily="2" charset="2"/>
              </a:rPr>
              <a:t> </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Playback</a:t>
            </a:r>
          </a:p>
          <a:p>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Upload MP4 to Hadoop Distributed File System&amp; add key to </a:t>
            </a:r>
            <a:r>
              <a:rPr lang="en-US" altLang="zh-TW" dirty="0" err="1" smtClean="0">
                <a:latin typeface="Times New Roman" panose="02020603050405020304" pitchFamily="18" charset="0"/>
                <a:ea typeface="標楷體" panose="03000509000000000000" pitchFamily="65" charset="-120"/>
                <a:sym typeface="Wingdings" panose="05000000000000000000" pitchFamily="2" charset="2"/>
              </a:rPr>
              <a:t>Hbase</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 </a:t>
            </a:r>
          </a:p>
          <a:p>
            <a:endParaRPr lang="zh-TW" altLang="en-US" dirty="0" smtClean="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1) </a:t>
            </a:r>
            <a:r>
              <a:rPr lang="zh-TW" altLang="en-US" dirty="0" smtClean="0">
                <a:latin typeface="Times New Roman" panose="02020603050405020304" pitchFamily="18" charset="0"/>
                <a:ea typeface="標楷體" panose="03000509000000000000" pitchFamily="65" charset="-120"/>
              </a:rPr>
              <a:t>可以使之在瀏覽器上面觀看</a:t>
            </a:r>
            <a:r>
              <a:rPr lang="en-US" altLang="zh-TW" dirty="0" smtClean="0">
                <a:latin typeface="Times New Roman" panose="02020603050405020304" pitchFamily="18" charset="0"/>
                <a:ea typeface="標楷體" panose="03000509000000000000" pitchFamily="65" charset="-120"/>
              </a:rPr>
              <a:t>LIVE</a:t>
            </a:r>
            <a:r>
              <a:rPr lang="zh-TW" altLang="en-US" dirty="0" smtClean="0">
                <a:latin typeface="Times New Roman" panose="02020603050405020304" pitchFamily="18" charset="0"/>
                <a:ea typeface="標楷體" panose="03000509000000000000" pitchFamily="65" charset="-120"/>
              </a:rPr>
              <a:t>直播</a:t>
            </a:r>
          </a:p>
          <a:p>
            <a:r>
              <a:rPr lang="en-US" altLang="zh-TW" dirty="0" smtClean="0">
                <a:latin typeface="Times New Roman" panose="02020603050405020304" pitchFamily="18" charset="0"/>
                <a:ea typeface="標楷體" panose="03000509000000000000" pitchFamily="65" charset="-120"/>
              </a:rPr>
              <a:t>2) </a:t>
            </a:r>
            <a:r>
              <a:rPr lang="zh-TW" altLang="en-US" dirty="0" smtClean="0">
                <a:latin typeface="Times New Roman" panose="02020603050405020304" pitchFamily="18" charset="0"/>
                <a:ea typeface="標楷體" panose="03000509000000000000" pitchFamily="65" charset="-120"/>
              </a:rPr>
              <a:t>可以配合使用者需求在瀏覽器上面做</a:t>
            </a:r>
            <a:r>
              <a:rPr lang="en-US" altLang="zh-TW" dirty="0" smtClean="0">
                <a:latin typeface="Times New Roman" panose="02020603050405020304" pitchFamily="18" charset="0"/>
                <a:ea typeface="標楷體" panose="03000509000000000000" pitchFamily="65" charset="-120"/>
              </a:rPr>
              <a:t>Playback</a:t>
            </a:r>
          </a:p>
          <a:p>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789034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程式</a:t>
            </a:r>
            <a:r>
              <a:rPr lang="zh-TW" altLang="en-US" dirty="0" smtClean="0">
                <a:latin typeface="Times New Roman" panose="02020603050405020304" pitchFamily="18" charset="0"/>
                <a:ea typeface="標楷體" panose="03000509000000000000" pitchFamily="65" charset="-120"/>
              </a:rPr>
              <a:t>流程</a:t>
            </a:r>
            <a:endParaRPr lang="zh-TW" altLang="en-US" dirty="0">
              <a:latin typeface="Times New Roman" panose="02020603050405020304" pitchFamily="18" charset="0"/>
              <a:ea typeface="標楷體" panose="03000509000000000000" pitchFamily="65" charset="-120"/>
            </a:endParaRP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0367"/>
            <a:ext cx="12180370" cy="5435444"/>
          </a:xfrm>
          <a:prstGeom prst="rect">
            <a:avLst/>
          </a:prstGeom>
        </p:spPr>
      </p:pic>
    </p:spTree>
    <p:extLst>
      <p:ext uri="{BB962C8B-B14F-4D97-AF65-F5344CB8AC3E}">
        <p14:creationId xmlns:p14="http://schemas.microsoft.com/office/powerpoint/2010/main" val="401751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LIVE</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&amp;</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Playback</a:t>
            </a:r>
            <a:r>
              <a:rPr lang="zh-TW" altLang="en-US" dirty="0" smtClean="0">
                <a:latin typeface="Times New Roman" panose="02020603050405020304" pitchFamily="18" charset="0"/>
                <a:cs typeface="Times New Roman" panose="02020603050405020304" pitchFamily="18" charset="0"/>
              </a:rPr>
              <a:t>流程</a:t>
            </a:r>
            <a:r>
              <a:rPr lang="en-US" altLang="zh-TW" dirty="0" smtClean="0">
                <a:latin typeface="Times New Roman" panose="02020603050405020304" pitchFamily="18" charset="0"/>
                <a:cs typeface="Times New Roman" panose="02020603050405020304" pitchFamily="18" charset="0"/>
              </a:rPr>
              <a:t>(1/2)</a:t>
            </a:r>
            <a:endParaRPr lang="zh-TW" altLang="en-US" dirty="0">
              <a:latin typeface="標楷體" panose="03000509000000000000" pitchFamily="65" charset="-120"/>
              <a:ea typeface="標楷體" panose="03000509000000000000" pitchFamily="65" charset="-120"/>
            </a:endParaRPr>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474" y="2160588"/>
            <a:ext cx="7815090" cy="3881437"/>
          </a:xfrm>
        </p:spPr>
      </p:pic>
    </p:spTree>
    <p:extLst>
      <p:ext uri="{BB962C8B-B14F-4D97-AF65-F5344CB8AC3E}">
        <p14:creationId xmlns:p14="http://schemas.microsoft.com/office/powerpoint/2010/main" val="2369800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LIVE</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&amp;</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Playback</a:t>
            </a:r>
            <a:r>
              <a:rPr lang="zh-TW" altLang="en-US" dirty="0" smtClean="0">
                <a:latin typeface="Times New Roman" panose="02020603050405020304" pitchFamily="18" charset="0"/>
                <a:cs typeface="Times New Roman" panose="02020603050405020304" pitchFamily="18" charset="0"/>
              </a:rPr>
              <a:t>流程</a:t>
            </a:r>
            <a:r>
              <a:rPr lang="en-US" altLang="zh-TW" dirty="0" smtClean="0">
                <a:latin typeface="Times New Roman" panose="02020603050405020304" pitchFamily="18" charset="0"/>
                <a:cs typeface="Times New Roman" panose="02020603050405020304" pitchFamily="18" charset="0"/>
              </a:rPr>
              <a:t>(2/2)</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ea typeface="標楷體" panose="03000509000000000000" pitchFamily="65" charset="-120"/>
              </a:rPr>
              <a:t>LIVE</a:t>
            </a:r>
          </a:p>
          <a:p>
            <a:r>
              <a:rPr lang="zh-TW" altLang="en-US" dirty="0" smtClean="0">
                <a:latin typeface="Times New Roman" panose="02020603050405020304" pitchFamily="18" charset="0"/>
                <a:ea typeface="標楷體" panose="03000509000000000000" pitchFamily="65" charset="-120"/>
              </a:rPr>
              <a:t>將數支攝影機不斷及時產生的</a:t>
            </a:r>
            <a:r>
              <a:rPr lang="en-US" altLang="zh-TW" dirty="0" smtClean="0">
                <a:latin typeface="Times New Roman" panose="02020603050405020304" pitchFamily="18" charset="0"/>
                <a:ea typeface="標楷體" panose="03000509000000000000" pitchFamily="65" charset="-120"/>
              </a:rPr>
              <a:t>Segment</a:t>
            </a:r>
            <a:r>
              <a:rPr lang="zh-TW" altLang="en-US" dirty="0" smtClean="0">
                <a:latin typeface="Times New Roman" panose="02020603050405020304" pitchFamily="18" charset="0"/>
                <a:ea typeface="標楷體" panose="03000509000000000000" pitchFamily="65" charset="-120"/>
              </a:rPr>
              <a:t>透過</a:t>
            </a:r>
            <a:r>
              <a:rPr lang="en-US" altLang="zh-TW" dirty="0" err="1" smtClean="0">
                <a:latin typeface="Times New Roman" panose="02020603050405020304" pitchFamily="18" charset="0"/>
                <a:ea typeface="標楷體" panose="03000509000000000000" pitchFamily="65" charset="-120"/>
              </a:rPr>
              <a:t>WebSocket</a:t>
            </a:r>
            <a:r>
              <a:rPr lang="zh-TW" altLang="en-US" dirty="0" smtClean="0">
                <a:latin typeface="Times New Roman" panose="02020603050405020304" pitchFamily="18" charset="0"/>
                <a:ea typeface="標楷體" panose="03000509000000000000" pitchFamily="65" charset="-120"/>
              </a:rPr>
              <a:t>傳給瀏覽器</a:t>
            </a:r>
            <a:endParaRPr lang="en-US" altLang="zh-TW" dirty="0" smtClean="0">
              <a:latin typeface="Times New Roman" panose="02020603050405020304" pitchFamily="18" charset="0"/>
              <a:ea typeface="標楷體" panose="03000509000000000000" pitchFamily="65" charset="-120"/>
            </a:endParaRPr>
          </a:p>
          <a:p>
            <a:endParaRPr lang="en-US" altLang="zh-TW" dirty="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Playback</a:t>
            </a:r>
          </a:p>
          <a:p>
            <a:r>
              <a:rPr lang="zh-TW" altLang="en-US" dirty="0" smtClean="0">
                <a:latin typeface="Times New Roman" panose="02020603050405020304" pitchFamily="18" charset="0"/>
                <a:ea typeface="標楷體" panose="03000509000000000000" pitchFamily="65" charset="-120"/>
              </a:rPr>
              <a:t>當使用者要觀看影像時，透過</a:t>
            </a:r>
            <a:r>
              <a:rPr lang="en-US" altLang="zh-TW" dirty="0" err="1" smtClean="0">
                <a:latin typeface="Times New Roman" panose="02020603050405020304" pitchFamily="18" charset="0"/>
                <a:ea typeface="標楷體" panose="03000509000000000000" pitchFamily="65" charset="-120"/>
              </a:rPr>
              <a:t>HBase</a:t>
            </a:r>
            <a:r>
              <a:rPr lang="zh-TW" altLang="en-US" dirty="0" smtClean="0">
                <a:latin typeface="Times New Roman" panose="02020603050405020304" pitchFamily="18" charset="0"/>
                <a:ea typeface="標楷體" panose="03000509000000000000" pitchFamily="65" charset="-120"/>
              </a:rPr>
              <a:t>查找使用者所選的影像檔名，根據檔名從</a:t>
            </a:r>
            <a:r>
              <a:rPr lang="en-US" altLang="zh-TW" dirty="0" smtClean="0">
                <a:latin typeface="Times New Roman" panose="02020603050405020304" pitchFamily="18" charset="0"/>
                <a:ea typeface="標楷體" panose="03000509000000000000" pitchFamily="65" charset="-120"/>
              </a:rPr>
              <a:t>Hadoop</a:t>
            </a:r>
            <a:r>
              <a:rPr lang="zh-TW" altLang="en-US" dirty="0" smtClean="0">
                <a:latin typeface="Times New Roman" panose="02020603050405020304" pitchFamily="18" charset="0"/>
                <a:ea typeface="標楷體" panose="03000509000000000000" pitchFamily="65" charset="-120"/>
              </a:rPr>
              <a:t>拿取影像，下載並傳回給使用者</a:t>
            </a:r>
            <a:endParaRPr lang="en-US" altLang="zh-TW" dirty="0" smtClean="0">
              <a:latin typeface="Times New Roman" panose="02020603050405020304" pitchFamily="18" charset="0"/>
              <a:ea typeface="標楷體" panose="03000509000000000000" pitchFamily="65" charset="-120"/>
            </a:endParaRPr>
          </a:p>
          <a:p>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913572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H.264-&gt;MPEG4</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rPr>
              <a:t>因為</a:t>
            </a:r>
            <a:r>
              <a:rPr lang="zh-TW" altLang="zh-TW" dirty="0">
                <a:latin typeface="Times New Roman" panose="02020603050405020304" pitchFamily="18" charset="0"/>
                <a:ea typeface="標楷體" panose="03000509000000000000" pitchFamily="65" charset="-120"/>
              </a:rPr>
              <a:t>內建瀏覽器</a:t>
            </a:r>
            <a:r>
              <a:rPr lang="zh-TW" altLang="en-US" dirty="0">
                <a:latin typeface="Times New Roman" panose="02020603050405020304" pitchFamily="18" charset="0"/>
                <a:ea typeface="標楷體" panose="03000509000000000000" pitchFamily="65" charset="-120"/>
              </a:rPr>
              <a:t>不</a:t>
            </a:r>
            <a:r>
              <a:rPr lang="zh-TW" altLang="zh-TW" dirty="0">
                <a:latin typeface="Times New Roman" panose="02020603050405020304" pitchFamily="18" charset="0"/>
                <a:ea typeface="標楷體" panose="03000509000000000000" pitchFamily="65" charset="-120"/>
              </a:rPr>
              <a:t>支援攝影機的串流檔案格式</a:t>
            </a:r>
            <a:r>
              <a:rPr lang="en-US" altLang="zh-TW" dirty="0">
                <a:latin typeface="Times New Roman" panose="02020603050405020304" pitchFamily="18" charset="0"/>
                <a:ea typeface="標楷體" panose="03000509000000000000" pitchFamily="65" charset="-120"/>
              </a:rPr>
              <a:t>(H.264)</a:t>
            </a:r>
            <a:r>
              <a:rPr lang="zh-TW" altLang="en-US" dirty="0">
                <a:latin typeface="Times New Roman" panose="02020603050405020304" pitchFamily="18" charset="0"/>
                <a:ea typeface="標楷體" panose="03000509000000000000" pitchFamily="65" charset="-120"/>
              </a:rPr>
              <a:t>。</a:t>
            </a:r>
            <a:endParaRPr lang="en-US" altLang="zh-TW"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必須</a:t>
            </a:r>
            <a:r>
              <a:rPr lang="zh-TW" altLang="zh-TW" dirty="0">
                <a:latin typeface="Times New Roman" panose="02020603050405020304" pitchFamily="18" charset="0"/>
                <a:ea typeface="標楷體" panose="03000509000000000000" pitchFamily="65" charset="-120"/>
              </a:rPr>
              <a:t>將攝影機的串流檔案格式</a:t>
            </a:r>
            <a:r>
              <a:rPr lang="en-US" altLang="zh-TW" dirty="0">
                <a:latin typeface="Times New Roman" panose="02020603050405020304" pitchFamily="18" charset="0"/>
                <a:ea typeface="標楷體" panose="03000509000000000000" pitchFamily="65" charset="-120"/>
              </a:rPr>
              <a:t>(H.264)</a:t>
            </a:r>
            <a:r>
              <a:rPr lang="zh-TW" altLang="zh-TW" dirty="0">
                <a:latin typeface="Times New Roman" panose="02020603050405020304" pitchFamily="18" charset="0"/>
                <a:ea typeface="標楷體" panose="03000509000000000000" pitchFamily="65" charset="-120"/>
              </a:rPr>
              <a:t>變成內建瀏覽器支援的串流格式</a:t>
            </a:r>
            <a:r>
              <a:rPr lang="zh-TW" altLang="en-US" dirty="0">
                <a:latin typeface="Times New Roman" panose="02020603050405020304" pitchFamily="18" charset="0"/>
                <a:ea typeface="標楷體" panose="03000509000000000000" pitchFamily="65" charset="-120"/>
              </a:rPr>
              <a:t>。</a:t>
            </a:r>
            <a:endParaRPr lang="en-US" altLang="zh-TW"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我們會將</a:t>
            </a:r>
            <a:r>
              <a:rPr lang="en-US" altLang="zh-TW" dirty="0">
                <a:latin typeface="Times New Roman" panose="02020603050405020304" pitchFamily="18" charset="0"/>
                <a:ea typeface="標楷體" panose="03000509000000000000" pitchFamily="65" charset="-120"/>
              </a:rPr>
              <a:t>H.264</a:t>
            </a:r>
            <a:r>
              <a:rPr lang="zh-TW" altLang="en-US" dirty="0">
                <a:latin typeface="Times New Roman" panose="02020603050405020304" pitchFamily="18" charset="0"/>
                <a:ea typeface="標楷體" panose="03000509000000000000" pitchFamily="65" charset="-120"/>
              </a:rPr>
              <a:t>中的</a:t>
            </a:r>
            <a:r>
              <a:rPr lang="en-US" altLang="zh-TW" dirty="0" err="1">
                <a:latin typeface="Times New Roman" panose="02020603050405020304" pitchFamily="18" charset="0"/>
                <a:ea typeface="標楷體" panose="03000509000000000000" pitchFamily="65" charset="-120"/>
              </a:rPr>
              <a:t>nalu</a:t>
            </a:r>
            <a:r>
              <a:rPr lang="zh-TW" altLang="en-US" dirty="0">
                <a:latin typeface="Times New Roman" panose="02020603050405020304" pitchFamily="18" charset="0"/>
                <a:ea typeface="標楷體" panose="03000509000000000000" pitchFamily="65" charset="-120"/>
              </a:rPr>
              <a:t>一個一個慢慢</a:t>
            </a:r>
            <a:r>
              <a:rPr lang="en-US" altLang="zh-TW" dirty="0">
                <a:latin typeface="Times New Roman" panose="02020603050405020304" pitchFamily="18" charset="0"/>
                <a:ea typeface="標楷體" panose="03000509000000000000" pitchFamily="65" charset="-120"/>
              </a:rPr>
              <a:t>add</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sample</a:t>
            </a:r>
            <a:r>
              <a:rPr lang="zh-TW" altLang="en-US" dirty="0">
                <a:latin typeface="Times New Roman" panose="02020603050405020304" pitchFamily="18" charset="0"/>
                <a:ea typeface="標楷體" panose="03000509000000000000" pitchFamily="65" charset="-120"/>
              </a:rPr>
              <a:t>到</a:t>
            </a:r>
            <a:r>
              <a:rPr lang="en-US" altLang="zh-TW" dirty="0">
                <a:latin typeface="Times New Roman" panose="02020603050405020304" pitchFamily="18" charset="0"/>
                <a:ea typeface="標楷體" panose="03000509000000000000" pitchFamily="65" charset="-120"/>
              </a:rPr>
              <a:t>sample</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table</a:t>
            </a:r>
            <a:r>
              <a:rPr lang="zh-TW" altLang="en-US" dirty="0">
                <a:latin typeface="Times New Roman" panose="02020603050405020304" pitchFamily="18" charset="0"/>
                <a:ea typeface="標楷體" panose="03000509000000000000" pitchFamily="65" charset="-120"/>
              </a:rPr>
              <a:t>內。</a:t>
            </a:r>
            <a:endParaRPr lang="en-US" altLang="zh-TW" dirty="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而我們會利用</a:t>
            </a:r>
            <a:r>
              <a:rPr lang="en-US" altLang="zh-TW" dirty="0">
                <a:latin typeface="Times New Roman" panose="02020603050405020304" pitchFamily="18" charset="0"/>
                <a:ea typeface="標楷體" panose="03000509000000000000" pitchFamily="65" charset="-120"/>
              </a:rPr>
              <a:t>sample</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table</a:t>
            </a:r>
            <a:r>
              <a:rPr lang="zh-TW" altLang="en-US" dirty="0">
                <a:latin typeface="Times New Roman" panose="02020603050405020304" pitchFamily="18" charset="0"/>
                <a:ea typeface="標楷體" panose="03000509000000000000" pitchFamily="65" charset="-120"/>
              </a:rPr>
              <a:t>建立</a:t>
            </a:r>
            <a:r>
              <a:rPr lang="en-US" altLang="zh-TW" dirty="0">
                <a:latin typeface="Times New Roman" panose="02020603050405020304" pitchFamily="18" charset="0"/>
                <a:ea typeface="標楷體" panose="03000509000000000000" pitchFamily="65" charset="-120"/>
              </a:rPr>
              <a:t>MP4</a:t>
            </a:r>
            <a:r>
              <a:rPr lang="zh-TW" altLang="en-US" dirty="0">
                <a:latin typeface="Times New Roman" panose="02020603050405020304" pitchFamily="18" charset="0"/>
                <a:ea typeface="標楷體" panose="03000509000000000000" pitchFamily="65" charset="-120"/>
              </a:rPr>
              <a:t>中的一個一個</a:t>
            </a:r>
            <a:r>
              <a:rPr lang="en-US" altLang="zh-TW" dirty="0">
                <a:latin typeface="Times New Roman" panose="02020603050405020304" pitchFamily="18" charset="0"/>
                <a:ea typeface="標楷體" panose="03000509000000000000" pitchFamily="65" charset="-120"/>
              </a:rPr>
              <a:t>box</a:t>
            </a:r>
            <a:r>
              <a:rPr lang="zh-TW" altLang="en-US" dirty="0">
                <a:latin typeface="Times New Roman" panose="02020603050405020304" pitchFamily="18" charset="0"/>
                <a:ea typeface="標楷體" panose="03000509000000000000" pitchFamily="65" charset="-120"/>
              </a:rPr>
              <a:t>，並依照</a:t>
            </a:r>
            <a:r>
              <a:rPr lang="en-US" altLang="zh-TW" dirty="0">
                <a:latin typeface="Times New Roman" panose="02020603050405020304" pitchFamily="18" charset="0"/>
                <a:ea typeface="標楷體" panose="03000509000000000000" pitchFamily="65" charset="-120"/>
              </a:rPr>
              <a:t>MP4</a:t>
            </a:r>
            <a:r>
              <a:rPr lang="zh-TW" altLang="en-US" dirty="0">
                <a:latin typeface="Times New Roman" panose="02020603050405020304" pitchFamily="18" charset="0"/>
                <a:ea typeface="標楷體" panose="03000509000000000000" pitchFamily="65" charset="-120"/>
              </a:rPr>
              <a:t>的規格書，將</a:t>
            </a:r>
            <a:r>
              <a:rPr lang="en-US" altLang="zh-TW" dirty="0">
                <a:latin typeface="Times New Roman" panose="02020603050405020304" pitchFamily="18" charset="0"/>
                <a:ea typeface="標楷體" panose="03000509000000000000" pitchFamily="65" charset="-120"/>
              </a:rPr>
              <a:t>box</a:t>
            </a:r>
            <a:r>
              <a:rPr lang="zh-TW" altLang="en-US" dirty="0">
                <a:latin typeface="Times New Roman" panose="02020603050405020304" pitchFamily="18" charset="0"/>
                <a:ea typeface="標楷體" panose="03000509000000000000" pitchFamily="65" charset="-120"/>
              </a:rPr>
              <a:t>慢慢包裝後，成為標準的</a:t>
            </a:r>
            <a:r>
              <a:rPr lang="en-US" altLang="zh-TW" dirty="0">
                <a:latin typeface="Times New Roman" panose="02020603050405020304" pitchFamily="18" charset="0"/>
                <a:ea typeface="標楷體" panose="03000509000000000000" pitchFamily="65" charset="-120"/>
              </a:rPr>
              <a:t>MP4</a:t>
            </a:r>
            <a:r>
              <a:rPr lang="zh-TW" altLang="en-US" dirty="0"/>
              <a:t>。</a:t>
            </a:r>
          </a:p>
          <a:p>
            <a:endParaRPr lang="zh-TW" altLang="en-US" dirty="0"/>
          </a:p>
        </p:txBody>
      </p:sp>
    </p:spTree>
    <p:extLst>
      <p:ext uri="{BB962C8B-B14F-4D97-AF65-F5344CB8AC3E}">
        <p14:creationId xmlns:p14="http://schemas.microsoft.com/office/powerpoint/2010/main" val="574017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MPEG4 -&gt;Fragment MP4</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kumimoji="1" lang="zh-TW" altLang="en-US" dirty="0">
                <a:latin typeface="Times New Roman" panose="02020603050405020304" pitchFamily="18" charset="0"/>
                <a:ea typeface="標楷體" panose="03000509000000000000" pitchFamily="65" charset="-120"/>
              </a:rPr>
              <a:t>我們再利用</a:t>
            </a:r>
            <a:r>
              <a:rPr kumimoji="1" lang="en-US" altLang="zh-TW" dirty="0">
                <a:latin typeface="Times New Roman" panose="02020603050405020304" pitchFamily="18" charset="0"/>
                <a:ea typeface="標楷體" panose="03000509000000000000" pitchFamily="65" charset="-120"/>
              </a:rPr>
              <a:t>Bento4</a:t>
            </a:r>
            <a:r>
              <a:rPr kumimoji="1" lang="zh-TW" altLang="en-US" dirty="0">
                <a:latin typeface="Times New Roman" panose="02020603050405020304" pitchFamily="18" charset="0"/>
                <a:ea typeface="標楷體" panose="03000509000000000000" pitchFamily="65" charset="-120"/>
              </a:rPr>
              <a:t>其中的一部分程式碼，將</a:t>
            </a:r>
            <a:r>
              <a:rPr kumimoji="1" lang="en-US" altLang="zh-TW" dirty="0">
                <a:latin typeface="Times New Roman" panose="02020603050405020304" pitchFamily="18" charset="0"/>
                <a:ea typeface="標楷體" panose="03000509000000000000" pitchFamily="65" charset="-120"/>
              </a:rPr>
              <a:t>MP4</a:t>
            </a:r>
            <a:r>
              <a:rPr kumimoji="1" lang="zh-TW" altLang="en-US" dirty="0">
                <a:latin typeface="Times New Roman" panose="02020603050405020304" pitchFamily="18" charset="0"/>
                <a:ea typeface="標楷體" panose="03000509000000000000" pitchFamily="65" charset="-120"/>
              </a:rPr>
              <a:t>轉成</a:t>
            </a:r>
            <a:r>
              <a:rPr kumimoji="1" lang="en-US" altLang="zh-TW" dirty="0">
                <a:latin typeface="Times New Roman" panose="02020603050405020304" pitchFamily="18" charset="0"/>
                <a:ea typeface="標楷體" panose="03000509000000000000" pitchFamily="65" charset="-120"/>
              </a:rPr>
              <a:t>Fragment</a:t>
            </a:r>
            <a:r>
              <a:rPr kumimoji="1" lang="zh-TW" altLang="en-US" dirty="0">
                <a:latin typeface="Times New Roman" panose="02020603050405020304" pitchFamily="18" charset="0"/>
                <a:ea typeface="標楷體" panose="03000509000000000000" pitchFamily="65" charset="-120"/>
              </a:rPr>
              <a:t> </a:t>
            </a:r>
            <a:r>
              <a:rPr kumimoji="1" lang="en-US" altLang="zh-TW" dirty="0">
                <a:latin typeface="Times New Roman" panose="02020603050405020304" pitchFamily="18" charset="0"/>
                <a:ea typeface="標楷體" panose="03000509000000000000" pitchFamily="65" charset="-120"/>
              </a:rPr>
              <a:t>MP4</a:t>
            </a:r>
            <a:r>
              <a:rPr kumimoji="1" lang="zh-TW" altLang="en-US" dirty="0">
                <a:latin typeface="Times New Roman" panose="02020603050405020304" pitchFamily="18" charset="0"/>
                <a:ea typeface="標楷體" panose="03000509000000000000" pitchFamily="65" charset="-120"/>
              </a:rPr>
              <a:t>。</a:t>
            </a:r>
            <a:endParaRPr kumimoji="1" lang="en-US" altLang="zh-TW" dirty="0">
              <a:latin typeface="Times New Roman" panose="02020603050405020304" pitchFamily="18" charset="0"/>
              <a:ea typeface="標楷體" panose="03000509000000000000" pitchFamily="65" charset="-120"/>
            </a:endParaRPr>
          </a:p>
          <a:p>
            <a:r>
              <a:rPr kumimoji="1" lang="en-US" altLang="zh-TW" dirty="0">
                <a:latin typeface="Times New Roman" panose="02020603050405020304" pitchFamily="18" charset="0"/>
                <a:ea typeface="標楷體" panose="03000509000000000000" pitchFamily="65" charset="-120"/>
              </a:rPr>
              <a:t>Bento4</a:t>
            </a:r>
            <a:r>
              <a:rPr kumimoji="1" lang="zh-TW" altLang="en-US" dirty="0">
                <a:latin typeface="Times New Roman" panose="02020603050405020304" pitchFamily="18" charset="0"/>
                <a:ea typeface="標楷體" panose="03000509000000000000" pitchFamily="65" charset="-120"/>
              </a:rPr>
              <a:t>主要的轉檔流程為也是讀取每一個</a:t>
            </a:r>
            <a:r>
              <a:rPr kumimoji="1" lang="en-US" altLang="zh-TW" dirty="0">
                <a:latin typeface="Times New Roman" panose="02020603050405020304" pitchFamily="18" charset="0"/>
                <a:ea typeface="標楷體" panose="03000509000000000000" pitchFamily="65" charset="-120"/>
              </a:rPr>
              <a:t>box</a:t>
            </a:r>
            <a:r>
              <a:rPr kumimoji="1" lang="zh-TW" altLang="en-US" dirty="0">
                <a:latin typeface="Times New Roman" panose="02020603050405020304" pitchFamily="18" charset="0"/>
                <a:ea typeface="標楷體" panose="03000509000000000000" pitchFamily="65" charset="-120"/>
              </a:rPr>
              <a:t>讀取，將</a:t>
            </a:r>
            <a:r>
              <a:rPr kumimoji="1" lang="en-US" altLang="zh-TW" dirty="0">
                <a:latin typeface="Times New Roman" panose="02020603050405020304" pitchFamily="18" charset="0"/>
                <a:ea typeface="標楷體" panose="03000509000000000000" pitchFamily="65" charset="-120"/>
              </a:rPr>
              <a:t>Fragment MP4</a:t>
            </a:r>
            <a:r>
              <a:rPr kumimoji="1" lang="zh-TW" altLang="en-US" dirty="0">
                <a:latin typeface="Times New Roman" panose="02020603050405020304" pitchFamily="18" charset="0"/>
                <a:ea typeface="標楷體" panose="03000509000000000000" pitchFamily="65" charset="-120"/>
              </a:rPr>
              <a:t>所必需要的</a:t>
            </a:r>
            <a:r>
              <a:rPr kumimoji="1" lang="en-US" altLang="zh-TW" dirty="0">
                <a:latin typeface="Times New Roman" panose="02020603050405020304" pitchFamily="18" charset="0"/>
                <a:ea typeface="標楷體" panose="03000509000000000000" pitchFamily="65" charset="-120"/>
              </a:rPr>
              <a:t>box</a:t>
            </a:r>
            <a:r>
              <a:rPr kumimoji="1" lang="zh-TW" altLang="en-US" dirty="0">
                <a:latin typeface="Times New Roman" panose="02020603050405020304" pitchFamily="18" charset="0"/>
                <a:ea typeface="標楷體" panose="03000509000000000000" pitchFamily="65" charset="-120"/>
              </a:rPr>
              <a:t>取出並包裝成</a:t>
            </a:r>
            <a:r>
              <a:rPr kumimoji="1" lang="en-US" altLang="zh-TW" dirty="0">
                <a:latin typeface="Times New Roman" panose="02020603050405020304" pitchFamily="18" charset="0"/>
                <a:ea typeface="標楷體" panose="03000509000000000000" pitchFamily="65" charset="-120"/>
              </a:rPr>
              <a:t>Fragment MP4</a:t>
            </a:r>
            <a:r>
              <a:rPr kumimoji="1" lang="zh-TW" altLang="en-US" dirty="0">
                <a:latin typeface="Times New Roman" panose="02020603050405020304" pitchFamily="18" charset="0"/>
                <a:ea typeface="標楷體" panose="03000509000000000000" pitchFamily="65" charset="-120"/>
              </a:rPr>
              <a:t>。</a:t>
            </a:r>
          </a:p>
          <a:p>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687788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MPEG4 -&gt;Fragment </a:t>
            </a:r>
            <a:r>
              <a:rPr lang="en-US" altLang="zh-TW" dirty="0" smtClean="0">
                <a:latin typeface="Times New Roman" panose="02020603050405020304" pitchFamily="18" charset="0"/>
                <a:cs typeface="Times New Roman" panose="02020603050405020304" pitchFamily="18" charset="0"/>
              </a:rPr>
              <a:t>MP4</a:t>
            </a:r>
            <a:r>
              <a:rPr kumimoji="1" lang="zh-TW" altLang="en-US" dirty="0" smtClean="0">
                <a:latin typeface="標楷體" panose="03000509000000000000" pitchFamily="65" charset="-120"/>
                <a:ea typeface="標楷體" panose="03000509000000000000" pitchFamily="65" charset="-120"/>
              </a:rPr>
              <a:t>流程</a:t>
            </a:r>
            <a:r>
              <a:rPr kumimoji="1" lang="zh-TW" altLang="en-US" dirty="0">
                <a:latin typeface="標楷體" panose="03000509000000000000" pitchFamily="65" charset="-120"/>
                <a:ea typeface="標楷體" panose="03000509000000000000" pitchFamily="65" charset="-120"/>
              </a:rPr>
              <a:t>說明：</a:t>
            </a:r>
            <a:r>
              <a:rPr kumimoji="1" lang="en-US" altLang="zh-TW" dirty="0"/>
              <a:t/>
            </a:r>
            <a:br>
              <a:rPr kumimoji="1" lang="en-US" altLang="zh-TW" dirty="0"/>
            </a:br>
            <a:endParaRPr lang="zh-TW" altLang="en-US" dirty="0"/>
          </a:p>
        </p:txBody>
      </p:sp>
      <p:graphicFrame>
        <p:nvGraphicFramePr>
          <p:cNvPr id="4" name="資料庫圖表 2"/>
          <p:cNvGraphicFramePr/>
          <p:nvPr>
            <p:extLst/>
          </p:nvPr>
        </p:nvGraphicFramePr>
        <p:xfrm>
          <a:off x="1219201" y="1149531"/>
          <a:ext cx="9518468" cy="5199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599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程式</a:t>
            </a:r>
            <a:r>
              <a:rPr lang="zh-TW" altLang="en-US" dirty="0" smtClean="0">
                <a:latin typeface="Times New Roman" panose="02020603050405020304" pitchFamily="18" charset="0"/>
                <a:ea typeface="標楷體" panose="03000509000000000000" pitchFamily="65" charset="-120"/>
              </a:rPr>
              <a:t>流程</a:t>
            </a:r>
            <a:endParaRPr lang="zh-TW" altLang="en-US" dirty="0">
              <a:latin typeface="Times New Roman" panose="02020603050405020304" pitchFamily="18" charset="0"/>
              <a:ea typeface="標楷體" panose="03000509000000000000" pitchFamily="65" charset="-120"/>
            </a:endParaRP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0367"/>
            <a:ext cx="12180370" cy="5435444"/>
          </a:xfrm>
          <a:prstGeom prst="rect">
            <a:avLst/>
          </a:prstGeom>
        </p:spPr>
      </p:pic>
    </p:spTree>
    <p:extLst>
      <p:ext uri="{BB962C8B-B14F-4D97-AF65-F5344CB8AC3E}">
        <p14:creationId xmlns:p14="http://schemas.microsoft.com/office/powerpoint/2010/main" val="3566285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rPr>
              <a:t>Multi-channel</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dirty="0" smtClean="0">
                <a:solidFill>
                  <a:srgbClr val="040DBC"/>
                </a:solidFill>
                <a:latin typeface="Times New Roman" panose="02020603050405020304" pitchFamily="18" charset="0"/>
                <a:ea typeface="標楷體" panose="03000509000000000000" pitchFamily="65" charset="-120"/>
              </a:rPr>
              <a:t>何謂</a:t>
            </a:r>
            <a:r>
              <a:rPr lang="en-US" altLang="zh-TW" dirty="0" smtClean="0">
                <a:solidFill>
                  <a:srgbClr val="040DBC"/>
                </a:solidFill>
                <a:latin typeface="Times New Roman" panose="02020603050405020304" pitchFamily="18" charset="0"/>
                <a:ea typeface="標楷體" panose="03000509000000000000" pitchFamily="65" charset="-120"/>
              </a:rPr>
              <a:t>Multi-channel?</a:t>
            </a:r>
          </a:p>
          <a:p>
            <a:r>
              <a:rPr lang="zh-TW" altLang="en-US" dirty="0" smtClean="0">
                <a:latin typeface="Times New Roman" panose="02020603050405020304" pitchFamily="18" charset="0"/>
                <a:ea typeface="標楷體" panose="03000509000000000000" pitchFamily="65" charset="-120"/>
              </a:rPr>
              <a:t>代表一隻程式可以同時</a:t>
            </a:r>
            <a:r>
              <a:rPr lang="zh-TW" altLang="en-US" dirty="0" smtClean="0">
                <a:solidFill>
                  <a:srgbClr val="FF0000"/>
                </a:solidFill>
                <a:latin typeface="Times New Roman" panose="02020603050405020304" pitchFamily="18" charset="0"/>
                <a:ea typeface="標楷體" panose="03000509000000000000" pitchFamily="65" charset="-120"/>
              </a:rPr>
              <a:t>平行</a:t>
            </a:r>
            <a:r>
              <a:rPr lang="zh-TW" altLang="en-US" dirty="0" smtClean="0">
                <a:latin typeface="Times New Roman" panose="02020603050405020304" pitchFamily="18" charset="0"/>
                <a:ea typeface="標楷體" panose="03000509000000000000" pitchFamily="65" charset="-120"/>
              </a:rPr>
              <a:t>處理</a:t>
            </a:r>
            <a:r>
              <a:rPr lang="zh-TW" altLang="en-US" dirty="0" smtClean="0">
                <a:solidFill>
                  <a:srgbClr val="FF0000"/>
                </a:solidFill>
                <a:latin typeface="Times New Roman" panose="02020603050405020304" pitchFamily="18" charset="0"/>
                <a:ea typeface="標楷體" panose="03000509000000000000" pitchFamily="65" charset="-120"/>
              </a:rPr>
              <a:t>多隻</a:t>
            </a:r>
            <a:r>
              <a:rPr lang="zh-TW" altLang="en-US" dirty="0" smtClean="0">
                <a:latin typeface="Times New Roman" panose="02020603050405020304" pitchFamily="18" charset="0"/>
                <a:ea typeface="標楷體" panose="03000509000000000000" pitchFamily="65" charset="-120"/>
              </a:rPr>
              <a:t>攝影機的資料</a:t>
            </a:r>
            <a:endParaRPr lang="en-US" altLang="zh-TW" dirty="0" smtClean="0">
              <a:latin typeface="Times New Roman" panose="02020603050405020304" pitchFamily="18" charset="0"/>
              <a:ea typeface="標楷體" panose="03000509000000000000" pitchFamily="65" charset="-120"/>
            </a:endParaRPr>
          </a:p>
          <a:p>
            <a:r>
              <a:rPr lang="zh-TW" altLang="en-US" dirty="0">
                <a:solidFill>
                  <a:srgbClr val="040DBC"/>
                </a:solidFill>
                <a:latin typeface="Times New Roman" panose="02020603050405020304" pitchFamily="18" charset="0"/>
                <a:ea typeface="標楷體" panose="03000509000000000000" pitchFamily="65" charset="-120"/>
              </a:rPr>
              <a:t>實</a:t>
            </a:r>
            <a:r>
              <a:rPr lang="zh-TW" altLang="en-US" dirty="0" smtClean="0">
                <a:solidFill>
                  <a:srgbClr val="040DBC"/>
                </a:solidFill>
                <a:latin typeface="Times New Roman" panose="02020603050405020304" pitchFamily="18" charset="0"/>
                <a:ea typeface="標楷體" panose="03000509000000000000" pitchFamily="65" charset="-120"/>
              </a:rPr>
              <a:t>作</a:t>
            </a:r>
            <a:r>
              <a:rPr lang="zh-TW" altLang="en-US" dirty="0">
                <a:solidFill>
                  <a:srgbClr val="040DBC"/>
                </a:solidFill>
                <a:latin typeface="Times New Roman" panose="02020603050405020304" pitchFamily="18" charset="0"/>
                <a:ea typeface="標楷體" panose="03000509000000000000" pitchFamily="65" charset="-120"/>
              </a:rPr>
              <a:t>方式</a:t>
            </a:r>
            <a:r>
              <a:rPr lang="en-US" altLang="zh-TW" dirty="0" smtClean="0">
                <a:solidFill>
                  <a:srgbClr val="040DBC"/>
                </a:solidFill>
                <a:latin typeface="Times New Roman" panose="02020603050405020304" pitchFamily="18" charset="0"/>
                <a:ea typeface="標楷體" panose="03000509000000000000" pitchFamily="65" charset="-120"/>
              </a:rPr>
              <a:t>?</a:t>
            </a:r>
          </a:p>
          <a:p>
            <a:r>
              <a:rPr lang="en-US" altLang="zh-TW" dirty="0">
                <a:latin typeface="Times New Roman" panose="02020603050405020304" pitchFamily="18" charset="0"/>
                <a:ea typeface="標楷體" panose="03000509000000000000" pitchFamily="65" charset="-120"/>
              </a:rPr>
              <a:t>a</a:t>
            </a:r>
            <a:r>
              <a:rPr lang="en-US" altLang="zh-TW" dirty="0" smtClean="0">
                <a:latin typeface="Times New Roman" panose="02020603050405020304" pitchFamily="18" charset="0"/>
                <a:ea typeface="標楷體" panose="03000509000000000000" pitchFamily="65" charset="-120"/>
              </a:rPr>
              <a:t>vc2mp4</a:t>
            </a:r>
            <a:r>
              <a:rPr lang="zh-TW" altLang="en-US" dirty="0" smtClean="0">
                <a:latin typeface="Times New Roman" panose="02020603050405020304" pitchFamily="18" charset="0"/>
                <a:ea typeface="標楷體" panose="03000509000000000000" pitchFamily="65" charset="-120"/>
              </a:rPr>
              <a:t>使用</a:t>
            </a:r>
            <a:r>
              <a:rPr lang="en-US" altLang="zh-TW" dirty="0" err="1" smtClean="0">
                <a:latin typeface="Times New Roman" panose="02020603050405020304" pitchFamily="18" charset="0"/>
                <a:ea typeface="標楷體" panose="03000509000000000000" pitchFamily="65" charset="-120"/>
              </a:rPr>
              <a:t>cgo</a:t>
            </a:r>
            <a:r>
              <a:rPr lang="zh-TW" altLang="en-US" dirty="0" smtClean="0">
                <a:latin typeface="Times New Roman" panose="02020603050405020304" pitchFamily="18" charset="0"/>
                <a:ea typeface="標楷體" panose="03000509000000000000" pitchFamily="65" charset="-120"/>
              </a:rPr>
              <a:t>的方式進行程式撰寫</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由</a:t>
            </a:r>
            <a:r>
              <a:rPr lang="en-US" altLang="zh-TW" dirty="0" smtClean="0">
                <a:solidFill>
                  <a:srgbClr val="FF0000"/>
                </a:solidFill>
                <a:latin typeface="Times New Roman" panose="02020603050405020304" pitchFamily="18" charset="0"/>
                <a:ea typeface="標楷體" panose="03000509000000000000" pitchFamily="65" charset="-120"/>
              </a:rPr>
              <a:t>go</a:t>
            </a:r>
            <a:r>
              <a:rPr lang="zh-TW" altLang="en-US" dirty="0" smtClean="0">
                <a:solidFill>
                  <a:srgbClr val="FF0000"/>
                </a:solidFill>
                <a:latin typeface="Times New Roman" panose="02020603050405020304" pitchFamily="18" charset="0"/>
                <a:ea typeface="標楷體" panose="03000509000000000000" pitchFamily="65" charset="-120"/>
              </a:rPr>
              <a:t>當主程式</a:t>
            </a:r>
            <a:r>
              <a:rPr lang="zh-TW" altLang="en-US" dirty="0" smtClean="0">
                <a:latin typeface="Times New Roman" panose="02020603050405020304" pitchFamily="18" charset="0"/>
                <a:ea typeface="標楷體" panose="03000509000000000000" pitchFamily="65" charset="-120"/>
              </a:rPr>
              <a:t>去</a:t>
            </a:r>
            <a:r>
              <a:rPr lang="zh-TW" altLang="en-US" dirty="0" smtClean="0">
                <a:solidFill>
                  <a:srgbClr val="FF0000"/>
                </a:solidFill>
                <a:latin typeface="Times New Roman" panose="02020603050405020304" pitchFamily="18" charset="0"/>
                <a:ea typeface="標楷體" panose="03000509000000000000" pitchFamily="65" charset="-120"/>
              </a:rPr>
              <a:t>呼叫</a:t>
            </a:r>
            <a:r>
              <a:rPr lang="en-US" altLang="zh-TW" dirty="0" err="1" smtClean="0">
                <a:solidFill>
                  <a:srgbClr val="FF0000"/>
                </a:solidFill>
                <a:latin typeface="Times New Roman" panose="02020603050405020304" pitchFamily="18" charset="0"/>
                <a:ea typeface="標楷體" panose="03000509000000000000" pitchFamily="65" charset="-120"/>
              </a:rPr>
              <a:t>c++</a:t>
            </a:r>
            <a:r>
              <a:rPr lang="zh-TW" altLang="en-US" dirty="0" smtClean="0">
                <a:latin typeface="Times New Roman" panose="02020603050405020304" pitchFamily="18" charset="0"/>
                <a:ea typeface="標楷體" panose="03000509000000000000" pitchFamily="65" charset="-120"/>
              </a:rPr>
              <a:t>進行執行工作</a:t>
            </a:r>
            <a:endParaRPr lang="en-US" altLang="zh-TW" dirty="0" smtClean="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Go</a:t>
            </a:r>
            <a:r>
              <a:rPr lang="zh-TW" altLang="en-US" dirty="0" smtClean="0">
                <a:latin typeface="Times New Roman" panose="02020603050405020304" pitchFamily="18" charset="0"/>
                <a:ea typeface="標楷體" panose="03000509000000000000" pitchFamily="65" charset="-120"/>
              </a:rPr>
              <a:t>提供</a:t>
            </a:r>
            <a:r>
              <a:rPr lang="en-US" altLang="zh-TW" dirty="0" err="1">
                <a:solidFill>
                  <a:srgbClr val="FF0000"/>
                </a:solidFill>
                <a:latin typeface="Times New Roman" panose="02020603050405020304" pitchFamily="18" charset="0"/>
                <a:ea typeface="標楷體" panose="03000509000000000000" pitchFamily="65" charset="-120"/>
              </a:rPr>
              <a:t>G</a:t>
            </a:r>
            <a:r>
              <a:rPr lang="en-US" altLang="zh-TW" dirty="0" err="1" smtClean="0">
                <a:solidFill>
                  <a:srgbClr val="FF0000"/>
                </a:solidFill>
                <a:latin typeface="Times New Roman" panose="02020603050405020304" pitchFamily="18" charset="0"/>
                <a:ea typeface="標楷體" panose="03000509000000000000" pitchFamily="65" charset="-120"/>
              </a:rPr>
              <a:t>oroutine</a:t>
            </a:r>
            <a:r>
              <a:rPr lang="zh-TW" altLang="en-US" dirty="0" smtClean="0">
                <a:latin typeface="Times New Roman" panose="02020603050405020304" pitchFamily="18" charset="0"/>
                <a:ea typeface="標楷體" panose="03000509000000000000" pitchFamily="65" charset="-120"/>
              </a:rPr>
              <a:t>的方法</a:t>
            </a:r>
            <a:endParaRPr lang="en-US" altLang="zh-TW" dirty="0" smtClean="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C++</a:t>
            </a:r>
            <a:r>
              <a:rPr lang="zh-TW" altLang="en-US" dirty="0" smtClean="0">
                <a:latin typeface="Times New Roman" panose="02020603050405020304" pitchFamily="18" charset="0"/>
                <a:ea typeface="標楷體" panose="03000509000000000000" pitchFamily="65" charset="-120"/>
              </a:rPr>
              <a:t>使用</a:t>
            </a:r>
            <a:r>
              <a:rPr lang="en-US" altLang="zh-TW" dirty="0" smtClean="0">
                <a:solidFill>
                  <a:srgbClr val="FF0000"/>
                </a:solidFill>
                <a:latin typeface="Times New Roman" panose="02020603050405020304" pitchFamily="18" charset="0"/>
                <a:ea typeface="標楷體" panose="03000509000000000000" pitchFamily="65" charset="-120"/>
              </a:rPr>
              <a:t>map</a:t>
            </a:r>
            <a:r>
              <a:rPr lang="zh-TW" altLang="en-US" dirty="0" smtClean="0">
                <a:latin typeface="Times New Roman" panose="02020603050405020304" pitchFamily="18" charset="0"/>
                <a:ea typeface="標楷體" panose="03000509000000000000" pitchFamily="65" charset="-120"/>
              </a:rPr>
              <a:t>配合各個</a:t>
            </a:r>
            <a:r>
              <a:rPr lang="en-US" altLang="zh-TW" dirty="0" err="1" smtClean="0">
                <a:latin typeface="Times New Roman" panose="02020603050405020304" pitchFamily="18" charset="0"/>
                <a:ea typeface="標楷體" panose="03000509000000000000" pitchFamily="65" charset="-120"/>
              </a:rPr>
              <a:t>goroutine</a:t>
            </a:r>
            <a:r>
              <a:rPr lang="zh-TW" altLang="en-US" dirty="0" smtClean="0">
                <a:latin typeface="Times New Roman" panose="02020603050405020304" pitchFamily="18" charset="0"/>
                <a:ea typeface="標楷體" panose="03000509000000000000" pitchFamily="65" charset="-120"/>
              </a:rPr>
              <a:t>傳來的資料</a:t>
            </a:r>
            <a:endParaRPr lang="en-US" altLang="zh-TW" dirty="0" smtClean="0">
              <a:latin typeface="Times New Roman" panose="02020603050405020304" pitchFamily="18" charset="0"/>
              <a:ea typeface="標楷體" panose="03000509000000000000" pitchFamily="65" charset="-120"/>
            </a:endParaRPr>
          </a:p>
          <a:p>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534786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目錄</a:t>
            </a:r>
            <a:endParaRPr kumimoji="1" lang="zh-TW" altLang="en-US" dirty="0"/>
          </a:p>
        </p:txBody>
      </p:sp>
      <p:sp>
        <p:nvSpPr>
          <p:cNvPr id="3" name="內容版面配置區 2"/>
          <p:cNvSpPr>
            <a:spLocks noGrp="1"/>
          </p:cNvSpPr>
          <p:nvPr>
            <p:ph idx="1"/>
          </p:nvPr>
        </p:nvSpPr>
        <p:spPr/>
        <p:txBody>
          <a:bodyPr/>
          <a:lstStyle/>
          <a:p>
            <a:r>
              <a:rPr kumimoji="1" lang="zh-TW" altLang="en-US" dirty="0" smtClean="0"/>
              <a:t>前言</a:t>
            </a:r>
            <a:endParaRPr kumimoji="1" lang="en-US" altLang="zh-TW" dirty="0" smtClean="0"/>
          </a:p>
          <a:p>
            <a:r>
              <a:rPr kumimoji="1" lang="zh-TW" altLang="en-US" dirty="0" smtClean="0"/>
              <a:t>問題</a:t>
            </a:r>
            <a:r>
              <a:rPr kumimoji="1" lang="zh-TW" altLang="en-US" dirty="0"/>
              <a:t>描述</a:t>
            </a:r>
            <a:endParaRPr kumimoji="1" lang="en-US" altLang="zh-TW" dirty="0" smtClean="0"/>
          </a:p>
          <a:p>
            <a:r>
              <a:rPr kumimoji="1" lang="zh-TW" altLang="en-US" dirty="0" smtClean="0"/>
              <a:t>研究方法及步驟</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Fragment </a:t>
            </a:r>
            <a:r>
              <a:rPr lang="en-US" altLang="zh-TW" dirty="0">
                <a:latin typeface="Times New Roman" panose="02020603050405020304" pitchFamily="18" charset="0"/>
                <a:cs typeface="Times New Roman" panose="02020603050405020304" pitchFamily="18" charset="0"/>
              </a:rPr>
              <a:t>MP4</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&amp;</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Segment MP4</a:t>
            </a:r>
            <a:r>
              <a:rPr lang="zh-TW" altLang="en-US" dirty="0" smtClean="0">
                <a:latin typeface="Times New Roman" panose="02020603050405020304" pitchFamily="18" charset="0"/>
                <a:cs typeface="Times New Roman" panose="02020603050405020304" pitchFamily="18" charset="0"/>
              </a:rPr>
              <a:t>介紹</a:t>
            </a:r>
            <a:endParaRPr lang="en-US" altLang="zh-TW" dirty="0" smtClean="0">
              <a:latin typeface="Times New Roman" panose="02020603050405020304" pitchFamily="18" charset="0"/>
              <a:cs typeface="Times New Roman" panose="02020603050405020304" pitchFamily="18" charset="0"/>
            </a:endParaRPr>
          </a:p>
          <a:p>
            <a:r>
              <a:rPr kumimoji="1" lang="zh-TW" altLang="en-US" dirty="0" smtClean="0"/>
              <a:t>程式介紹</a:t>
            </a:r>
            <a:endParaRPr kumimoji="1" lang="en-US" altLang="zh-TW" dirty="0" smtClean="0"/>
          </a:p>
          <a:p>
            <a:r>
              <a:rPr kumimoji="1" lang="zh-TW" altLang="en-US" dirty="0" smtClean="0"/>
              <a:t>程式目的</a:t>
            </a:r>
            <a:endParaRPr kumimoji="1" lang="en-US" altLang="zh-TW" dirty="0" smtClean="0"/>
          </a:p>
          <a:p>
            <a:r>
              <a:rPr kumimoji="1" lang="zh-TW" altLang="en-US" dirty="0" smtClean="0"/>
              <a:t>程式</a:t>
            </a:r>
            <a:r>
              <a:rPr kumimoji="1" lang="zh-TW" altLang="en-US" dirty="0"/>
              <a:t>流程</a:t>
            </a:r>
            <a:endParaRPr kumimoji="1" lang="en-US" altLang="zh-TW" dirty="0" smtClean="0"/>
          </a:p>
          <a:p>
            <a:r>
              <a:rPr kumimoji="1" lang="zh-TW" altLang="en-US" dirty="0" smtClean="0"/>
              <a:t>專題成果</a:t>
            </a:r>
            <a:endParaRPr kumimoji="1" lang="en-US" altLang="zh-TW" dirty="0" smtClean="0"/>
          </a:p>
          <a:p>
            <a:endParaRPr kumimoji="1" lang="en-US" altLang="zh-TW" dirty="0"/>
          </a:p>
          <a:p>
            <a:endParaRPr kumimoji="1" lang="en-US" altLang="zh-TW" dirty="0" smtClean="0"/>
          </a:p>
          <a:p>
            <a:endParaRPr kumimoji="1" lang="zh-TW" altLang="en-US" dirty="0"/>
          </a:p>
        </p:txBody>
      </p:sp>
    </p:spTree>
    <p:extLst>
      <p:ext uri="{BB962C8B-B14F-4D97-AF65-F5344CB8AC3E}">
        <p14:creationId xmlns:p14="http://schemas.microsoft.com/office/powerpoint/2010/main" val="101045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rPr>
              <a:t>Multi-channel</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88220" y="2160589"/>
            <a:ext cx="8596668" cy="3880773"/>
          </a:xfrm>
        </p:spPr>
        <p:txBody>
          <a:bodyPr>
            <a:normAutofit/>
          </a:bodyPr>
          <a:lstStyle/>
          <a:p>
            <a:r>
              <a:rPr lang="zh-TW" altLang="en-US" dirty="0" smtClean="0">
                <a:solidFill>
                  <a:srgbClr val="040DBC"/>
                </a:solidFill>
                <a:latin typeface="Times New Roman" panose="02020603050405020304" pitchFamily="18" charset="0"/>
                <a:ea typeface="標楷體" panose="03000509000000000000" pitchFamily="65" charset="-120"/>
              </a:rPr>
              <a:t>為何</a:t>
            </a:r>
            <a:r>
              <a:rPr lang="zh-TW" altLang="en-US" dirty="0">
                <a:solidFill>
                  <a:srgbClr val="040DBC"/>
                </a:solidFill>
                <a:latin typeface="Times New Roman" panose="02020603050405020304" pitchFamily="18" charset="0"/>
                <a:ea typeface="標楷體" panose="03000509000000000000" pitchFamily="65" charset="-120"/>
              </a:rPr>
              <a:t>採用以上方式來實作</a:t>
            </a:r>
            <a:r>
              <a:rPr lang="en-US" altLang="zh-TW" dirty="0">
                <a:solidFill>
                  <a:srgbClr val="040DBC"/>
                </a:solidFill>
                <a:latin typeface="Times New Roman" panose="02020603050405020304" pitchFamily="18" charset="0"/>
                <a:ea typeface="標楷體" panose="03000509000000000000" pitchFamily="65" charset="-120"/>
              </a:rPr>
              <a:t>?</a:t>
            </a:r>
          </a:p>
          <a:p>
            <a:r>
              <a:rPr lang="en-US" altLang="zh-TW" dirty="0" smtClean="0">
                <a:latin typeface="Times New Roman" panose="02020603050405020304" pitchFamily="18" charset="0"/>
                <a:ea typeface="標楷體" panose="03000509000000000000" pitchFamily="65" charset="-120"/>
              </a:rPr>
              <a:t>1.Goroutine </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a:t>
            </a:r>
            <a:r>
              <a:rPr lang="zh-TW" altLang="en-US" dirty="0" smtClean="0">
                <a:latin typeface="Times New Roman" panose="02020603050405020304" pitchFamily="18" charset="0"/>
                <a:ea typeface="標楷體" panose="03000509000000000000" pitchFamily="65" charset="-120"/>
                <a:sym typeface="Wingdings" panose="05000000000000000000" pitchFamily="2" charset="2"/>
              </a:rPr>
              <a:t>在</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go</a:t>
            </a:r>
            <a:r>
              <a:rPr lang="zh-TW" altLang="en-US" dirty="0" smtClean="0">
                <a:latin typeface="Times New Roman" panose="02020603050405020304" pitchFamily="18" charset="0"/>
                <a:ea typeface="標楷體" panose="03000509000000000000" pitchFamily="65" charset="-120"/>
                <a:sym typeface="Wingdings" panose="05000000000000000000" pitchFamily="2" charset="2"/>
              </a:rPr>
              <a:t>中達成分支、獨立</a:t>
            </a:r>
            <a:endParaRPr lang="en-US" altLang="zh-TW" dirty="0" smtClean="0">
              <a:latin typeface="Times New Roman" panose="02020603050405020304" pitchFamily="18" charset="0"/>
              <a:ea typeface="標楷體" panose="03000509000000000000" pitchFamily="65" charset="-120"/>
              <a:sym typeface="Wingdings" panose="05000000000000000000" pitchFamily="2" charset="2"/>
            </a:endParaRPr>
          </a:p>
          <a:p>
            <a:endParaRPr lang="en-US" altLang="zh-TW" dirty="0">
              <a:latin typeface="Times New Roman" panose="02020603050405020304" pitchFamily="18" charset="0"/>
              <a:ea typeface="標楷體" panose="03000509000000000000" pitchFamily="65" charset="-120"/>
              <a:sym typeface="Wingdings" panose="05000000000000000000" pitchFamily="2" charset="2"/>
            </a:endParaRPr>
          </a:p>
          <a:p>
            <a:pPr marL="0" indent="0">
              <a:buNone/>
            </a:pPr>
            <a:endParaRPr lang="en-US" altLang="zh-TW" dirty="0" smtClean="0">
              <a:latin typeface="Times New Roman" panose="02020603050405020304" pitchFamily="18" charset="0"/>
              <a:ea typeface="標楷體" panose="03000509000000000000" pitchFamily="65" charset="-120"/>
              <a:sym typeface="Wingdings" panose="05000000000000000000" pitchFamily="2" charset="2"/>
            </a:endParaRPr>
          </a:p>
          <a:p>
            <a:endParaRPr lang="en-US" altLang="zh-TW" dirty="0" smtClean="0">
              <a:latin typeface="Times New Roman" panose="02020603050405020304" pitchFamily="18" charset="0"/>
              <a:ea typeface="標楷體" panose="03000509000000000000" pitchFamily="65" charset="-120"/>
            </a:endParaRPr>
          </a:p>
          <a:p>
            <a:r>
              <a:rPr lang="en-US" altLang="zh-TW" dirty="0" smtClean="0">
                <a:latin typeface="Times New Roman" panose="02020603050405020304" pitchFamily="18" charset="0"/>
                <a:ea typeface="標楷體" panose="03000509000000000000" pitchFamily="65" charset="-120"/>
              </a:rPr>
              <a:t>2.Map </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a:t>
            </a:r>
            <a:r>
              <a:rPr lang="zh-TW" altLang="en-US" dirty="0" smtClean="0">
                <a:latin typeface="Times New Roman" panose="02020603050405020304" pitchFamily="18" charset="0"/>
                <a:ea typeface="標楷體" panose="03000509000000000000" pitchFamily="65" charset="-120"/>
                <a:sym typeface="Wingdings" panose="05000000000000000000" pitchFamily="2" charset="2"/>
              </a:rPr>
              <a:t>配合</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go</a:t>
            </a:r>
            <a:r>
              <a:rPr lang="zh-TW" altLang="en-US" dirty="0" smtClean="0">
                <a:latin typeface="Times New Roman" panose="02020603050405020304" pitchFamily="18" charset="0"/>
                <a:ea typeface="標楷體" panose="03000509000000000000" pitchFamily="65" charset="-120"/>
                <a:sym typeface="Wingdings" panose="05000000000000000000" pitchFamily="2" charset="2"/>
              </a:rPr>
              <a:t>傳多分支之資料，達成獨立</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a:t>
            </a:r>
            <a:r>
              <a:rPr lang="zh-TW" altLang="en-US" dirty="0" smtClean="0">
                <a:latin typeface="Times New Roman" panose="02020603050405020304" pitchFamily="18" charset="0"/>
                <a:ea typeface="標楷體" panose="03000509000000000000" pitchFamily="65" charset="-120"/>
                <a:sym typeface="Wingdings" panose="05000000000000000000" pitchFamily="2" charset="2"/>
              </a:rPr>
              <a:t>資料不互相干擾影響</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a:t>
            </a:r>
          </a:p>
          <a:p>
            <a:pPr marL="0" indent="0">
              <a:buNone/>
            </a:pPr>
            <a:endParaRPr lang="en-US" altLang="zh-TW" dirty="0" smtClean="0">
              <a:latin typeface="Times New Roman" panose="02020603050405020304" pitchFamily="18" charset="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590297" y="3026921"/>
            <a:ext cx="10763501" cy="989078"/>
          </a:xfrm>
          <a:prstGeom prst="rect">
            <a:avLst/>
          </a:prstGeom>
        </p:spPr>
      </p:pic>
      <p:pic>
        <p:nvPicPr>
          <p:cNvPr id="6" name="圖片 5"/>
          <p:cNvPicPr>
            <a:picLocks noChangeAspect="1"/>
          </p:cNvPicPr>
          <p:nvPr/>
        </p:nvPicPr>
        <p:blipFill>
          <a:blip r:embed="rId4"/>
          <a:stretch>
            <a:fillRect/>
          </a:stretch>
        </p:blipFill>
        <p:spPr>
          <a:xfrm>
            <a:off x="4290886" y="4802266"/>
            <a:ext cx="3362325" cy="1181100"/>
          </a:xfrm>
          <a:prstGeom prst="rect">
            <a:avLst/>
          </a:prstGeom>
        </p:spPr>
      </p:pic>
      <p:pic>
        <p:nvPicPr>
          <p:cNvPr id="7" name="圖片 6"/>
          <p:cNvPicPr>
            <a:picLocks noChangeAspect="1"/>
          </p:cNvPicPr>
          <p:nvPr/>
        </p:nvPicPr>
        <p:blipFill>
          <a:blip r:embed="rId5"/>
          <a:stretch>
            <a:fillRect/>
          </a:stretch>
        </p:blipFill>
        <p:spPr>
          <a:xfrm>
            <a:off x="7924947" y="4369770"/>
            <a:ext cx="2459181" cy="2291263"/>
          </a:xfrm>
          <a:prstGeom prst="rect">
            <a:avLst/>
          </a:prstGeom>
        </p:spPr>
      </p:pic>
    </p:spTree>
    <p:extLst>
      <p:ext uri="{BB962C8B-B14F-4D97-AF65-F5344CB8AC3E}">
        <p14:creationId xmlns:p14="http://schemas.microsoft.com/office/powerpoint/2010/main" val="3922696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rPr>
              <a:t>Multi-channel</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dirty="0" smtClean="0">
                <a:solidFill>
                  <a:srgbClr val="040DBC"/>
                </a:solidFill>
                <a:latin typeface="Times New Roman" panose="02020603050405020304" pitchFamily="18" charset="0"/>
                <a:ea typeface="標楷體" panose="03000509000000000000" pitchFamily="65" charset="-120"/>
              </a:rPr>
              <a:t>參考</a:t>
            </a:r>
            <a:r>
              <a:rPr lang="zh-TW" altLang="en-US" dirty="0">
                <a:solidFill>
                  <a:srgbClr val="040DBC"/>
                </a:solidFill>
                <a:latin typeface="Times New Roman" panose="02020603050405020304" pitchFamily="18" charset="0"/>
                <a:ea typeface="標楷體" panose="03000509000000000000" pitchFamily="65" charset="-120"/>
              </a:rPr>
              <a:t>範本</a:t>
            </a:r>
            <a:endParaRPr lang="en-US" altLang="zh-TW" dirty="0" smtClean="0">
              <a:solidFill>
                <a:srgbClr val="040DBC"/>
              </a:solidFill>
              <a:latin typeface="Times New Roman" panose="02020603050405020304" pitchFamily="18" charset="0"/>
              <a:ea typeface="標楷體" panose="03000509000000000000" pitchFamily="65" charset="-120"/>
            </a:endParaRPr>
          </a:p>
          <a:p>
            <a:r>
              <a:rPr lang="en-US" altLang="zh-TW" dirty="0" err="1" smtClean="0">
                <a:latin typeface="Times New Roman" panose="02020603050405020304" pitchFamily="18" charset="0"/>
                <a:ea typeface="標楷體" panose="03000509000000000000" pitchFamily="65" charset="-120"/>
                <a:sym typeface="Wingdings" panose="05000000000000000000" pitchFamily="2" charset="2"/>
              </a:rPr>
              <a:t>Goroutine</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rPr>
              <a:t>:</a:t>
            </a:r>
          </a:p>
          <a:p>
            <a:r>
              <a:rPr lang="en-US" altLang="zh-TW" dirty="0" smtClean="0">
                <a:latin typeface="Times New Roman" panose="02020603050405020304" pitchFamily="18" charset="0"/>
                <a:ea typeface="標楷體" panose="03000509000000000000" pitchFamily="65" charset="-120"/>
                <a:sym typeface="Wingdings" panose="05000000000000000000" pitchFamily="2" charset="2"/>
                <a:hlinkClick r:id="rId3"/>
              </a:rPr>
              <a:t>https</a:t>
            </a:r>
            <a:r>
              <a:rPr lang="en-US" altLang="zh-TW" dirty="0">
                <a:latin typeface="Times New Roman" panose="02020603050405020304" pitchFamily="18" charset="0"/>
                <a:ea typeface="標楷體" panose="03000509000000000000" pitchFamily="65" charset="-120"/>
                <a:sym typeface="Wingdings" panose="05000000000000000000" pitchFamily="2" charset="2"/>
                <a:hlinkClick r:id="rId3"/>
              </a:rPr>
              <a:t>://</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hlinkClick r:id="rId3"/>
              </a:rPr>
              <a:t>gobyexample.com/goroutines</a:t>
            </a:r>
            <a:endParaRPr lang="en-US" altLang="zh-TW" dirty="0" smtClean="0">
              <a:latin typeface="Times New Roman" panose="02020603050405020304" pitchFamily="18" charset="0"/>
              <a:ea typeface="標楷體" panose="03000509000000000000" pitchFamily="65" charset="-120"/>
              <a:sym typeface="Wingdings" panose="05000000000000000000" pitchFamily="2" charset="2"/>
            </a:endParaRPr>
          </a:p>
          <a:p>
            <a:r>
              <a:rPr lang="en-US" altLang="zh-TW" dirty="0">
                <a:latin typeface="Times New Roman" panose="02020603050405020304" pitchFamily="18" charset="0"/>
                <a:ea typeface="標楷體" panose="03000509000000000000" pitchFamily="65" charset="-120"/>
                <a:sym typeface="Wingdings" panose="05000000000000000000" pitchFamily="2" charset="2"/>
                <a:hlinkClick r:id="rId4"/>
              </a:rPr>
              <a:t>http://</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hlinkClick r:id="rId4"/>
              </a:rPr>
              <a:t>www.golang-book.com/10/index.htm</a:t>
            </a:r>
            <a:endParaRPr lang="en-US" altLang="zh-TW" dirty="0">
              <a:latin typeface="Times New Roman" panose="02020603050405020304" pitchFamily="18" charset="0"/>
              <a:ea typeface="標楷體" panose="03000509000000000000" pitchFamily="65" charset="-120"/>
              <a:sym typeface="Wingdings" panose="05000000000000000000" pitchFamily="2" charset="2"/>
            </a:endParaRPr>
          </a:p>
          <a:p>
            <a:r>
              <a:rPr lang="en-US" altLang="zh-TW" dirty="0">
                <a:latin typeface="Times New Roman" panose="02020603050405020304" pitchFamily="18" charset="0"/>
                <a:ea typeface="標楷體" panose="03000509000000000000" pitchFamily="65" charset="-120"/>
                <a:sym typeface="Wingdings" panose="05000000000000000000" pitchFamily="2" charset="2"/>
                <a:hlinkClick r:id="rId5"/>
              </a:rPr>
              <a:t>http://</a:t>
            </a:r>
            <a:r>
              <a:rPr lang="en-US" altLang="zh-TW" dirty="0" smtClean="0">
                <a:latin typeface="Times New Roman" panose="02020603050405020304" pitchFamily="18" charset="0"/>
                <a:ea typeface="標楷體" panose="03000509000000000000" pitchFamily="65" charset="-120"/>
                <a:sym typeface="Wingdings" panose="05000000000000000000" pitchFamily="2" charset="2"/>
                <a:hlinkClick r:id="rId5"/>
              </a:rPr>
              <a:t>blog.geekcome.com/archives/293</a:t>
            </a:r>
            <a:endParaRPr lang="en-US" altLang="zh-TW" dirty="0" smtClean="0">
              <a:latin typeface="Times New Roman" panose="02020603050405020304" pitchFamily="18" charset="0"/>
              <a:ea typeface="標楷體" panose="03000509000000000000" pitchFamily="65" charset="-120"/>
              <a:sym typeface="Wingdings" panose="05000000000000000000" pitchFamily="2" charset="2"/>
            </a:endParaRPr>
          </a:p>
          <a:p>
            <a:r>
              <a:rPr lang="en-US" altLang="zh-TW" dirty="0" smtClean="0">
                <a:latin typeface="Times New Roman" panose="02020603050405020304" pitchFamily="18" charset="0"/>
                <a:ea typeface="標楷體" panose="03000509000000000000" pitchFamily="65" charset="-120"/>
              </a:rPr>
              <a:t>Map:</a:t>
            </a:r>
            <a:endParaRPr lang="en-US" altLang="zh-TW" dirty="0">
              <a:latin typeface="Times New Roman" panose="02020603050405020304" pitchFamily="18" charset="0"/>
              <a:ea typeface="標楷體" panose="03000509000000000000" pitchFamily="65" charset="-120"/>
              <a:sym typeface="Wingdings" panose="05000000000000000000" pitchFamily="2" charset="2"/>
            </a:endParaRPr>
          </a:p>
          <a:p>
            <a:r>
              <a:rPr lang="en-US" altLang="zh-TW" dirty="0">
                <a:latin typeface="Times New Roman" panose="02020603050405020304" pitchFamily="18" charset="0"/>
                <a:ea typeface="標楷體" panose="03000509000000000000" pitchFamily="65" charset="-120"/>
                <a:hlinkClick r:id="rId6"/>
              </a:rPr>
              <a:t>http://www.cplusplus.com/reference/map/map</a:t>
            </a:r>
            <a:r>
              <a:rPr lang="en-US" altLang="zh-TW" dirty="0" smtClean="0">
                <a:latin typeface="Times New Roman" panose="02020603050405020304" pitchFamily="18" charset="0"/>
                <a:ea typeface="標楷體" panose="03000509000000000000" pitchFamily="65" charset="-120"/>
                <a:hlinkClick r:id="rId6"/>
              </a:rPr>
              <a:t>/</a:t>
            </a:r>
            <a:endParaRPr lang="en-US" altLang="zh-TW" dirty="0" smtClean="0">
              <a:latin typeface="Times New Roman" panose="02020603050405020304" pitchFamily="18" charset="0"/>
              <a:ea typeface="標楷體" panose="03000509000000000000" pitchFamily="65" charset="-120"/>
            </a:endParaRPr>
          </a:p>
          <a:p>
            <a:r>
              <a:rPr lang="en-US" altLang="zh-TW" dirty="0">
                <a:latin typeface="Times New Roman" panose="02020603050405020304" pitchFamily="18" charset="0"/>
                <a:ea typeface="標楷體" panose="03000509000000000000" pitchFamily="65" charset="-120"/>
                <a:hlinkClick r:id="rId7"/>
              </a:rPr>
              <a:t>http://</a:t>
            </a:r>
            <a:r>
              <a:rPr lang="en-US" altLang="zh-TW" dirty="0" smtClean="0">
                <a:latin typeface="Times New Roman" panose="02020603050405020304" pitchFamily="18" charset="0"/>
                <a:ea typeface="標楷體" panose="03000509000000000000" pitchFamily="65" charset="-120"/>
                <a:hlinkClick r:id="rId7"/>
              </a:rPr>
              <a:t>puremonkey2010.blogspot.tw/2010/08/c-stl-map.html</a:t>
            </a:r>
            <a:endParaRPr lang="en-US" altLang="zh-TW" dirty="0" smtClean="0">
              <a:latin typeface="Times New Roman" panose="02020603050405020304" pitchFamily="18" charset="0"/>
              <a:ea typeface="標楷體" panose="03000509000000000000" pitchFamily="65" charset="-120"/>
            </a:endParaRPr>
          </a:p>
          <a:p>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062567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專題成</a:t>
            </a:r>
            <a:r>
              <a:rPr lang="zh-TW" altLang="en-US" dirty="0"/>
              <a:t>果</a:t>
            </a:r>
          </a:p>
        </p:txBody>
      </p:sp>
      <p:sp>
        <p:nvSpPr>
          <p:cNvPr id="3" name="內容版面配置區 2"/>
          <p:cNvSpPr>
            <a:spLocks noGrp="1"/>
          </p:cNvSpPr>
          <p:nvPr>
            <p:ph idx="1"/>
          </p:nvPr>
        </p:nvSpPr>
        <p:spPr/>
        <p:txBody>
          <a:bodyPr/>
          <a:lstStyle/>
          <a:p>
            <a:r>
              <a:rPr lang="zh-TW" altLang="zh-TW" dirty="0"/>
              <a:t>我們利用雲端伺服器，和傳統伺服器只使用硬碟儲存相比之下，可以減少硬體的建置、減少人力支出，也可以自動備份，並平均分散在不同的地方將開發風險變低。整體架構包含單一或複數個網路攝影機、單一個雲端伺服器與網頁瀏覽端。</a:t>
            </a:r>
          </a:p>
          <a:p>
            <a:r>
              <a:rPr lang="zh-TW" altLang="zh-TW" dirty="0"/>
              <a:t>實驗成果如下：</a:t>
            </a:r>
          </a:p>
          <a:p>
            <a:r>
              <a:rPr lang="en-US" altLang="zh-TW" dirty="0"/>
              <a:t>(1)	</a:t>
            </a:r>
            <a:r>
              <a:rPr lang="zh-TW" altLang="zh-TW" dirty="0"/>
              <a:t>使用</a:t>
            </a:r>
            <a:r>
              <a:rPr lang="en-US" altLang="zh-TW" dirty="0"/>
              <a:t>GO</a:t>
            </a:r>
            <a:r>
              <a:rPr lang="zh-TW" altLang="zh-TW" dirty="0"/>
              <a:t>語言撰寫網路攝影機之</a:t>
            </a:r>
            <a:r>
              <a:rPr lang="en-US" altLang="zh-TW" dirty="0"/>
              <a:t>RTP/RTSP</a:t>
            </a:r>
            <a:r>
              <a:rPr lang="zh-TW" altLang="zh-TW" dirty="0"/>
              <a:t>傳輸協定。</a:t>
            </a:r>
          </a:p>
          <a:p>
            <a:r>
              <a:rPr lang="en-US" altLang="zh-TW" dirty="0"/>
              <a:t>(2)	</a:t>
            </a:r>
            <a:r>
              <a:rPr lang="zh-TW" altLang="zh-TW" dirty="0"/>
              <a:t>完成視訊串流轉成破碎式</a:t>
            </a:r>
            <a:r>
              <a:rPr lang="en-US" altLang="zh-TW" dirty="0"/>
              <a:t>MP4</a:t>
            </a:r>
            <a:r>
              <a:rPr lang="zh-TW" altLang="zh-TW" dirty="0"/>
              <a:t>格式。</a:t>
            </a:r>
          </a:p>
          <a:p>
            <a:r>
              <a:rPr lang="en-US" altLang="zh-TW" dirty="0"/>
              <a:t>(3)	</a:t>
            </a:r>
            <a:r>
              <a:rPr lang="zh-TW" altLang="zh-TW" dirty="0"/>
              <a:t>完成破碎式</a:t>
            </a:r>
            <a:r>
              <a:rPr lang="en-US" altLang="zh-TW" dirty="0"/>
              <a:t>MP4</a:t>
            </a:r>
            <a:r>
              <a:rPr lang="zh-TW" altLang="zh-TW" dirty="0"/>
              <a:t>格式轉成段落式</a:t>
            </a:r>
            <a:r>
              <a:rPr lang="en-US" altLang="zh-TW" dirty="0"/>
              <a:t>MP4</a:t>
            </a:r>
            <a:r>
              <a:rPr lang="zh-TW" altLang="zh-TW" dirty="0"/>
              <a:t>格式。</a:t>
            </a:r>
          </a:p>
          <a:p>
            <a:r>
              <a:rPr lang="en-US" altLang="zh-TW" dirty="0"/>
              <a:t>(4)	</a:t>
            </a:r>
            <a:r>
              <a:rPr lang="zh-TW" altLang="zh-TW" dirty="0"/>
              <a:t>完成破碎式</a:t>
            </a:r>
            <a:r>
              <a:rPr lang="en-US" altLang="zh-TW" dirty="0"/>
              <a:t>MP4</a:t>
            </a:r>
            <a:r>
              <a:rPr lang="zh-TW" altLang="zh-TW" dirty="0"/>
              <a:t>格式儲存至雲端</a:t>
            </a:r>
            <a:r>
              <a:rPr lang="en-US" altLang="zh-TW" dirty="0" err="1"/>
              <a:t>hdfs</a:t>
            </a:r>
            <a:r>
              <a:rPr lang="zh-TW" altLang="zh-TW" dirty="0"/>
              <a:t>檔案系統。</a:t>
            </a:r>
          </a:p>
          <a:p>
            <a:endParaRPr lang="zh-TW" altLang="en-US" dirty="0"/>
          </a:p>
        </p:txBody>
      </p:sp>
    </p:spTree>
    <p:extLst>
      <p:ext uri="{BB962C8B-B14F-4D97-AF65-F5344CB8AC3E}">
        <p14:creationId xmlns:p14="http://schemas.microsoft.com/office/powerpoint/2010/main" val="3997762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2791"/>
            <a:ext cx="12194016" cy="6112417"/>
          </a:xfrm>
          <a:prstGeom prst="rect">
            <a:avLst/>
          </a:prstGeom>
        </p:spPr>
      </p:pic>
    </p:spTree>
    <p:extLst>
      <p:ext uri="{BB962C8B-B14F-4D97-AF65-F5344CB8AC3E}">
        <p14:creationId xmlns:p14="http://schemas.microsoft.com/office/powerpoint/2010/main" val="1687194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LIVE</a:t>
            </a:r>
            <a:r>
              <a:rPr lang="zh-TW" altLang="en-US" dirty="0" smtClean="0">
                <a:latin typeface="Times New Roman" panose="02020603050405020304" pitchFamily="18" charset="0"/>
                <a:cs typeface="Times New Roman" panose="02020603050405020304" pitchFamily="18" charset="0"/>
              </a:rPr>
              <a:t>頁面</a:t>
            </a:r>
            <a:endParaRPr lang="zh-TW" altLang="en-US" dirty="0">
              <a:latin typeface="標楷體" panose="03000509000000000000" pitchFamily="65" charset="-120"/>
              <a:ea typeface="標楷體" panose="03000509000000000000" pitchFamily="65" charset="-120"/>
            </a:endParaRPr>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292613" y="0"/>
            <a:ext cx="11606773" cy="6858000"/>
          </a:xfrm>
          <a:prstGeom prst="rect">
            <a:avLst/>
          </a:prstGeom>
        </p:spPr>
      </p:pic>
    </p:spTree>
    <p:extLst>
      <p:ext uri="{BB962C8B-B14F-4D97-AF65-F5344CB8AC3E}">
        <p14:creationId xmlns:p14="http://schemas.microsoft.com/office/powerpoint/2010/main" val="2215974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802989" y="3200400"/>
            <a:ext cx="3393327" cy="1320800"/>
          </a:xfrm>
        </p:spPr>
        <p:txBody>
          <a:bodyPr/>
          <a:lstStyle/>
          <a:p>
            <a:r>
              <a:rPr lang="zh-TW" altLang="en-US" dirty="0" smtClean="0">
                <a:latin typeface="標楷體" panose="03000509000000000000" pitchFamily="65" charset="-120"/>
                <a:ea typeface="標楷體" panose="03000509000000000000" pitchFamily="65" charset="-120"/>
              </a:rPr>
              <a:t>謝謝大家</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32165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前言</a:t>
            </a:r>
            <a:endParaRPr lang="zh-TW" altLang="en-US" dirty="0"/>
          </a:p>
        </p:txBody>
      </p:sp>
      <p:sp>
        <p:nvSpPr>
          <p:cNvPr id="3" name="內容版面配置區 2"/>
          <p:cNvSpPr>
            <a:spLocks noGrp="1"/>
          </p:cNvSpPr>
          <p:nvPr>
            <p:ph idx="1"/>
          </p:nvPr>
        </p:nvSpPr>
        <p:spPr/>
        <p:txBody>
          <a:bodyPr/>
          <a:lstStyle/>
          <a:p>
            <a:r>
              <a:rPr lang="zh-TW" altLang="zh-TW" dirty="0"/>
              <a:t>隨著現今網路基礎建設的蓬勃發展，雲端技術已經成為資訊產業中一塊不可或缺的一塊，主要原因在於資訊化社會不可避免資料量的爆性成長。以安控產業為例，網路攝影機</a:t>
            </a:r>
            <a:r>
              <a:rPr lang="en-US" altLang="zh-TW" dirty="0"/>
              <a:t>(IP Camera)</a:t>
            </a:r>
            <a:r>
              <a:rPr lang="zh-TW" altLang="zh-TW" dirty="0"/>
              <a:t>所提供視訊解析度早已進入</a:t>
            </a:r>
            <a:r>
              <a:rPr lang="en-US" altLang="zh-TW" dirty="0"/>
              <a:t>Full HD</a:t>
            </a:r>
            <a:r>
              <a:rPr lang="zh-TW" altLang="zh-TW" dirty="0"/>
              <a:t>甚至即將進入</a:t>
            </a:r>
            <a:r>
              <a:rPr lang="en-US" altLang="zh-TW" dirty="0"/>
              <a:t>Ultra Full HD</a:t>
            </a:r>
            <a:r>
              <a:rPr lang="zh-TW" altLang="zh-TW" dirty="0"/>
              <a:t>時代。雲端架構適合用來處理如此巨量視訊串流資料。本專題的目的在於結合雲端與網路現場直播技術，及無防火牆阻隔方法，經由內建瀏覽器即可瀏覽遠端網路攝影機所拍攝之現場視訊。</a:t>
            </a:r>
          </a:p>
          <a:p>
            <a:endParaRPr lang="zh-TW" altLang="en-US" dirty="0"/>
          </a:p>
        </p:txBody>
      </p:sp>
    </p:spTree>
    <p:extLst>
      <p:ext uri="{BB962C8B-B14F-4D97-AF65-F5344CB8AC3E}">
        <p14:creationId xmlns:p14="http://schemas.microsoft.com/office/powerpoint/2010/main" val="225814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問題描述</a:t>
            </a:r>
            <a:endParaRPr lang="zh-TW" altLang="en-US" dirty="0"/>
          </a:p>
        </p:txBody>
      </p:sp>
      <p:sp>
        <p:nvSpPr>
          <p:cNvPr id="3" name="內容版面配置區 2"/>
          <p:cNvSpPr>
            <a:spLocks noGrp="1"/>
          </p:cNvSpPr>
          <p:nvPr>
            <p:ph idx="1"/>
          </p:nvPr>
        </p:nvSpPr>
        <p:spPr/>
        <p:txBody>
          <a:bodyPr/>
          <a:lstStyle/>
          <a:p>
            <a:r>
              <a:rPr lang="zh-TW" altLang="zh-TW" dirty="0"/>
              <a:t>大部分瀏覽器都不支援視訊串流協定</a:t>
            </a:r>
            <a:r>
              <a:rPr lang="en-US" altLang="zh-TW" dirty="0"/>
              <a:t>RTP/RTSP</a:t>
            </a:r>
            <a:r>
              <a:rPr lang="zh-TW" altLang="zh-TW" dirty="0"/>
              <a:t>，因此無法遠端觀看由網路攝影機</a:t>
            </a:r>
            <a:r>
              <a:rPr lang="en-US" altLang="zh-TW" dirty="0"/>
              <a:t>(IP camera)</a:t>
            </a:r>
            <a:r>
              <a:rPr lang="zh-TW" altLang="zh-TW" dirty="0"/>
              <a:t>所傳送之視訊畫面，且由遠端伺服器或攝影機所傳送視訊串流往往會被瀏覽端的防火牆所阻隔，因此無法正常播放。若要解決上述問題，必須克服的問題就是將攝影機的串流檔案格式變成內建瀏覽器支援的串流格式。我們擬在雲端接收到網路攝影機之視訊串流後，先轉換成破碎式</a:t>
            </a:r>
            <a:r>
              <a:rPr lang="en-US" altLang="zh-TW" dirty="0"/>
              <a:t>(fragmented) MP4</a:t>
            </a:r>
            <a:r>
              <a:rPr lang="zh-TW" altLang="zh-TW" dirty="0"/>
              <a:t>格式</a:t>
            </a:r>
            <a:r>
              <a:rPr lang="en-US" altLang="zh-TW" dirty="0"/>
              <a:t>(</a:t>
            </a:r>
            <a:r>
              <a:rPr lang="zh-TW" altLang="zh-TW" dirty="0"/>
              <a:t>檔案大小不超過</a:t>
            </a:r>
            <a:r>
              <a:rPr lang="en-US" altLang="zh-TW" dirty="0"/>
              <a:t>256MB)</a:t>
            </a:r>
            <a:r>
              <a:rPr lang="zh-TW" altLang="zh-TW" dirty="0"/>
              <a:t>再儲存到硬碟中。當收到由網頁瀏覽器所傳送播放現場視訊之要求後，除儲存破碎式</a:t>
            </a:r>
            <a:r>
              <a:rPr lang="en-US" altLang="zh-TW" dirty="0"/>
              <a:t>(fragmented) MP4</a:t>
            </a:r>
            <a:r>
              <a:rPr lang="zh-TW" altLang="zh-TW" dirty="0"/>
              <a:t>資料外，同時再轉換為段落式</a:t>
            </a:r>
            <a:r>
              <a:rPr lang="en-US" altLang="zh-TW" dirty="0"/>
              <a:t>(segmented) MP4</a:t>
            </a:r>
            <a:r>
              <a:rPr lang="zh-TW" altLang="zh-TW" dirty="0"/>
              <a:t>格式，並傳送至瀏覽端。</a:t>
            </a:r>
          </a:p>
          <a:p>
            <a:endParaRPr lang="zh-TW" altLang="en-US" dirty="0"/>
          </a:p>
        </p:txBody>
      </p:sp>
    </p:spTree>
    <p:extLst>
      <p:ext uri="{BB962C8B-B14F-4D97-AF65-F5344CB8AC3E}">
        <p14:creationId xmlns:p14="http://schemas.microsoft.com/office/powerpoint/2010/main" val="302886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研究方法與步驟</a:t>
            </a:r>
            <a:endParaRPr lang="zh-TW" altLang="en-US" dirty="0"/>
          </a:p>
        </p:txBody>
      </p:sp>
      <p:sp>
        <p:nvSpPr>
          <p:cNvPr id="3" name="內容版面配置區 2"/>
          <p:cNvSpPr>
            <a:spLocks noGrp="1"/>
          </p:cNvSpPr>
          <p:nvPr>
            <p:ph idx="1"/>
          </p:nvPr>
        </p:nvSpPr>
        <p:spPr/>
        <p:txBody>
          <a:bodyPr/>
          <a:lstStyle/>
          <a:p>
            <a:r>
              <a:rPr lang="zh-TW" altLang="zh-TW" dirty="0"/>
              <a:t>首先我們必須去了解</a:t>
            </a:r>
            <a:r>
              <a:rPr lang="en-US" altLang="zh-TW" dirty="0"/>
              <a:t>H.264</a:t>
            </a:r>
            <a:r>
              <a:rPr lang="zh-TW" altLang="zh-TW" dirty="0"/>
              <a:t>、</a:t>
            </a:r>
            <a:r>
              <a:rPr lang="en-US" altLang="zh-TW" dirty="0"/>
              <a:t>MPEG 4</a:t>
            </a:r>
            <a:r>
              <a:rPr lang="zh-TW" altLang="zh-TW" dirty="0"/>
              <a:t>、破碎式</a:t>
            </a:r>
            <a:r>
              <a:rPr lang="en-US" altLang="zh-TW" dirty="0"/>
              <a:t>MP4</a:t>
            </a:r>
            <a:r>
              <a:rPr lang="zh-TW" altLang="zh-TW" dirty="0"/>
              <a:t>、段落式</a:t>
            </a:r>
            <a:r>
              <a:rPr lang="en-US" altLang="zh-TW" dirty="0"/>
              <a:t>MP4</a:t>
            </a:r>
            <a:r>
              <a:rPr lang="zh-TW" altLang="zh-TW" dirty="0"/>
              <a:t>的內部檔案格式，從攝影機方傳來的視訊檔的格式為</a:t>
            </a:r>
            <a:r>
              <a:rPr lang="en-US" altLang="zh-TW" dirty="0"/>
              <a:t>H.264</a:t>
            </a:r>
            <a:r>
              <a:rPr lang="zh-TW" altLang="zh-TW" dirty="0"/>
              <a:t>，我們必須先轉成</a:t>
            </a:r>
            <a:r>
              <a:rPr lang="en-US" altLang="zh-TW" dirty="0"/>
              <a:t>MPEG 4</a:t>
            </a:r>
            <a:r>
              <a:rPr lang="zh-TW" altLang="zh-TW" dirty="0"/>
              <a:t>，因為</a:t>
            </a:r>
            <a:r>
              <a:rPr lang="en-US" altLang="zh-TW" dirty="0"/>
              <a:t>HTML5</a:t>
            </a:r>
            <a:r>
              <a:rPr lang="zh-TW" altLang="zh-TW" dirty="0"/>
              <a:t>支援的檔案格式目前有三種</a:t>
            </a:r>
            <a:r>
              <a:rPr lang="en-US" altLang="zh-TW" dirty="0"/>
              <a:t>(</a:t>
            </a:r>
            <a:r>
              <a:rPr lang="zh-TW" altLang="zh-TW" dirty="0"/>
              <a:t>如表一</a:t>
            </a:r>
            <a:r>
              <a:rPr lang="en-US" altLang="zh-TW" dirty="0"/>
              <a:t>)</a:t>
            </a:r>
            <a:r>
              <a:rPr lang="zh-TW" altLang="zh-TW" dirty="0"/>
              <a:t>。就以各主要平台常用的內建瀏覽器，我們發現</a:t>
            </a:r>
            <a:r>
              <a:rPr lang="en-US" altLang="zh-TW" dirty="0"/>
              <a:t>MPEG 4</a:t>
            </a:r>
            <a:r>
              <a:rPr lang="zh-TW" altLang="zh-TW" dirty="0"/>
              <a:t>的跨平台支援性最高，而且也是最普遍的一種視訊格式。</a:t>
            </a:r>
          </a:p>
          <a:p>
            <a:endParaRPr lang="zh-TW" altLang="en-US" dirty="0"/>
          </a:p>
        </p:txBody>
      </p:sp>
      <p:sp>
        <p:nvSpPr>
          <p:cNvPr id="7" name="矩形 6"/>
          <p:cNvSpPr/>
          <p:nvPr/>
        </p:nvSpPr>
        <p:spPr>
          <a:xfrm>
            <a:off x="2459594" y="5672030"/>
            <a:ext cx="5032147" cy="369332"/>
          </a:xfrm>
          <a:prstGeom prst="rect">
            <a:avLst/>
          </a:prstGeom>
        </p:spPr>
        <p:txBody>
          <a:bodyPr wrap="none">
            <a:spAutoFit/>
          </a:bodyPr>
          <a:lstStyle/>
          <a:p>
            <a:pPr algn="ctr">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表一、各大平台瀏覽器對影片檔的支援度比較。</a:t>
            </a:r>
            <a:endParaRPr lang="zh-TW" altLang="zh-TW"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07858657"/>
              </p:ext>
            </p:extLst>
          </p:nvPr>
        </p:nvGraphicFramePr>
        <p:xfrm>
          <a:off x="2052244" y="3789218"/>
          <a:ext cx="5895473" cy="1610012"/>
        </p:xfrm>
        <a:graphic>
          <a:graphicData uri="http://schemas.openxmlformats.org/drawingml/2006/table">
            <a:tbl>
              <a:tblPr firstRow="1" firstCol="1" bandRow="1" bandCol="1">
                <a:tableStyleId>{5C22544A-7EE6-4342-B048-85BDC9FD1C3A}</a:tableStyleId>
              </a:tblPr>
              <a:tblGrid>
                <a:gridCol w="1392114"/>
                <a:gridCol w="1502902"/>
                <a:gridCol w="1502902"/>
                <a:gridCol w="1497555"/>
              </a:tblGrid>
              <a:tr h="0">
                <a:tc>
                  <a:txBody>
                    <a:bodyPr/>
                    <a:lstStyle/>
                    <a:p>
                      <a:pPr algn="just">
                        <a:lnSpc>
                          <a:spcPct val="150000"/>
                        </a:lnSpc>
                        <a:spcAft>
                          <a:spcPts val="0"/>
                        </a:spcAft>
                      </a:pPr>
                      <a:r>
                        <a:rPr lang="zh-TW" sz="1200" kern="0" dirty="0">
                          <a:effectLst/>
                          <a:ea typeface="標楷體" panose="03000509000000000000" pitchFamily="65" charset="-120"/>
                        </a:rPr>
                        <a:t>瀏覽器</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en-US" sz="1200" kern="0" dirty="0" err="1">
                          <a:effectLst/>
                        </a:rPr>
                        <a:t>ogg</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en-US" sz="1200" kern="0" dirty="0">
                          <a:solidFill>
                            <a:srgbClr val="FF0000"/>
                          </a:solidFill>
                          <a:effectLst/>
                        </a:rPr>
                        <a:t>MPEG 4</a:t>
                      </a:r>
                      <a:endParaRPr lang="zh-TW" sz="12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en-US" sz="1200" kern="0" dirty="0" err="1">
                          <a:effectLst/>
                        </a:rPr>
                        <a:t>WebM</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r>
              <a:tr h="435896">
                <a:tc>
                  <a:txBody>
                    <a:bodyPr/>
                    <a:lstStyle/>
                    <a:p>
                      <a:pPr algn="just">
                        <a:lnSpc>
                          <a:spcPct val="150000"/>
                        </a:lnSpc>
                        <a:spcAft>
                          <a:spcPts val="0"/>
                        </a:spcAft>
                      </a:pPr>
                      <a:r>
                        <a:rPr lang="en-US" sz="1200" kern="0" dirty="0">
                          <a:effectLst/>
                        </a:rPr>
                        <a:t>Chrome 5.0</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effectLst/>
                          <a:ea typeface="標楷體" panose="03000509000000000000" pitchFamily="65" charset="-120"/>
                        </a:rPr>
                        <a:t>支援</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solidFill>
                            <a:srgbClr val="FF0000"/>
                          </a:solidFill>
                          <a:effectLst/>
                          <a:ea typeface="標楷體" panose="03000509000000000000" pitchFamily="65" charset="-120"/>
                        </a:rPr>
                        <a:t>支援</a:t>
                      </a:r>
                      <a:endParaRPr lang="zh-TW" sz="12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effectLst/>
                          <a:ea typeface="標楷體" panose="03000509000000000000" pitchFamily="65" charset="-120"/>
                        </a:rPr>
                        <a:t>支援</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r>
              <a:tr h="435896">
                <a:tc>
                  <a:txBody>
                    <a:bodyPr/>
                    <a:lstStyle/>
                    <a:p>
                      <a:pPr algn="just">
                        <a:lnSpc>
                          <a:spcPct val="150000"/>
                        </a:lnSpc>
                        <a:spcAft>
                          <a:spcPts val="0"/>
                        </a:spcAft>
                      </a:pPr>
                      <a:r>
                        <a:rPr lang="en-US" sz="1200" kern="0" dirty="0">
                          <a:effectLst/>
                        </a:rPr>
                        <a:t>Safari 3.0</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effectLst/>
                          <a:ea typeface="標楷體" panose="03000509000000000000" pitchFamily="65" charset="-120"/>
                        </a:rPr>
                        <a:t>不支援</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solidFill>
                            <a:srgbClr val="FF0000"/>
                          </a:solidFill>
                          <a:effectLst/>
                          <a:ea typeface="標楷體" panose="03000509000000000000" pitchFamily="65" charset="-120"/>
                        </a:rPr>
                        <a:t>支援</a:t>
                      </a:r>
                      <a:endParaRPr lang="zh-TW" sz="12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effectLst/>
                          <a:ea typeface="標楷體" panose="03000509000000000000" pitchFamily="65" charset="-120"/>
                        </a:rPr>
                        <a:t>不支援</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r>
              <a:tr h="435896">
                <a:tc>
                  <a:txBody>
                    <a:bodyPr/>
                    <a:lstStyle/>
                    <a:p>
                      <a:pPr algn="just">
                        <a:lnSpc>
                          <a:spcPct val="150000"/>
                        </a:lnSpc>
                        <a:spcAft>
                          <a:spcPts val="0"/>
                        </a:spcAft>
                      </a:pPr>
                      <a:r>
                        <a:rPr lang="en-US" sz="1200" kern="0" dirty="0">
                          <a:effectLst/>
                        </a:rPr>
                        <a:t>IE 9</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effectLst/>
                          <a:ea typeface="標楷體" panose="03000509000000000000" pitchFamily="65" charset="-120"/>
                        </a:rPr>
                        <a:t>不支援</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solidFill>
                            <a:srgbClr val="FF0000"/>
                          </a:solidFill>
                          <a:effectLst/>
                          <a:ea typeface="標楷體" panose="03000509000000000000" pitchFamily="65" charset="-120"/>
                        </a:rPr>
                        <a:t>支援</a:t>
                      </a:r>
                      <a:endParaRPr lang="zh-TW" sz="12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c>
                  <a:txBody>
                    <a:bodyPr/>
                    <a:lstStyle/>
                    <a:p>
                      <a:pPr algn="just">
                        <a:lnSpc>
                          <a:spcPct val="150000"/>
                        </a:lnSpc>
                        <a:spcAft>
                          <a:spcPts val="0"/>
                        </a:spcAft>
                      </a:pPr>
                      <a:r>
                        <a:rPr lang="zh-TW" sz="1200" kern="0" dirty="0">
                          <a:effectLst/>
                          <a:ea typeface="標楷體" panose="03000509000000000000" pitchFamily="65" charset="-120"/>
                        </a:rPr>
                        <a:t>不支援</a:t>
                      </a:r>
                      <a:endParaRPr lang="zh-TW" sz="12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76200" marR="76200" marT="28575" marB="28575" anchor="ctr"/>
                </a:tc>
              </a:tr>
            </a:tbl>
          </a:graphicData>
        </a:graphic>
      </p:graphicFrame>
    </p:spTree>
    <p:extLst>
      <p:ext uri="{BB962C8B-B14F-4D97-AF65-F5344CB8AC3E}">
        <p14:creationId xmlns:p14="http://schemas.microsoft.com/office/powerpoint/2010/main" val="343980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Fragment MP4</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&amp;</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Segment MP4</a:t>
            </a:r>
            <a:r>
              <a:rPr lang="zh-TW" altLang="en-US" dirty="0" smtClean="0">
                <a:latin typeface="Times New Roman" panose="02020603050405020304" pitchFamily="18" charset="0"/>
                <a:cs typeface="Times New Roman" panose="02020603050405020304" pitchFamily="18" charset="0"/>
              </a:rPr>
              <a:t>介紹</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dirty="0" smtClean="0">
                <a:solidFill>
                  <a:srgbClr val="040DBC"/>
                </a:solidFill>
                <a:latin typeface="Times New Roman" panose="02020603050405020304" pitchFamily="18" charset="0"/>
                <a:ea typeface="標楷體" panose="03000509000000000000" pitchFamily="65" charset="-120"/>
              </a:rPr>
              <a:t>為何需要分為</a:t>
            </a:r>
            <a:r>
              <a:rPr lang="en-US" altLang="zh-TW" dirty="0" smtClean="0">
                <a:solidFill>
                  <a:srgbClr val="040DBC"/>
                </a:solidFill>
                <a:latin typeface="Times New Roman" panose="02020603050405020304" pitchFamily="18" charset="0"/>
                <a:ea typeface="標楷體" panose="03000509000000000000" pitchFamily="65" charset="-120"/>
              </a:rPr>
              <a:t>Fragment MP4</a:t>
            </a:r>
            <a:r>
              <a:rPr lang="zh-TW" altLang="en-US" dirty="0" smtClean="0">
                <a:solidFill>
                  <a:srgbClr val="040DBC"/>
                </a:solidFill>
                <a:latin typeface="Times New Roman" panose="02020603050405020304" pitchFamily="18" charset="0"/>
                <a:ea typeface="標楷體" panose="03000509000000000000" pitchFamily="65" charset="-120"/>
              </a:rPr>
              <a:t>和</a:t>
            </a:r>
            <a:r>
              <a:rPr lang="en-US" altLang="zh-TW" dirty="0" smtClean="0">
                <a:solidFill>
                  <a:srgbClr val="040DBC"/>
                </a:solidFill>
                <a:latin typeface="Times New Roman" panose="02020603050405020304" pitchFamily="18" charset="0"/>
                <a:ea typeface="標楷體" panose="03000509000000000000" pitchFamily="65" charset="-120"/>
              </a:rPr>
              <a:t>Segment MP4?</a:t>
            </a:r>
          </a:p>
          <a:p>
            <a:r>
              <a:rPr lang="zh-TW" altLang="en-US" dirty="0">
                <a:latin typeface="Times New Roman" panose="02020603050405020304" pitchFamily="18" charset="0"/>
              </a:rPr>
              <a:t>選定</a:t>
            </a:r>
            <a:r>
              <a:rPr lang="en-US" altLang="zh-TW" dirty="0">
                <a:latin typeface="Times New Roman" panose="02020603050405020304" pitchFamily="18" charset="0"/>
              </a:rPr>
              <a:t>MPEG 4</a:t>
            </a:r>
            <a:r>
              <a:rPr lang="zh-TW" altLang="en-US" dirty="0">
                <a:latin typeface="Times New Roman" panose="02020603050405020304" pitchFamily="18" charset="0"/>
              </a:rPr>
              <a:t>這個格式後，我們不希望使用者在觀看影像時等待太</a:t>
            </a:r>
            <a:r>
              <a:rPr lang="zh-TW" altLang="en-US" dirty="0" smtClean="0">
                <a:latin typeface="Times New Roman" panose="02020603050405020304" pitchFamily="18" charset="0"/>
              </a:rPr>
              <a:t>久</a:t>
            </a:r>
            <a:r>
              <a:rPr lang="zh-TW" altLang="en-US" dirty="0">
                <a:latin typeface="Times New Roman" panose="02020603050405020304" pitchFamily="18" charset="0"/>
              </a:rPr>
              <a:t>，</a:t>
            </a:r>
            <a:r>
              <a:rPr lang="zh-TW" altLang="en-US" dirty="0" smtClean="0">
                <a:latin typeface="Times New Roman" panose="02020603050405020304" pitchFamily="18" charset="0"/>
              </a:rPr>
              <a:t>基本</a:t>
            </a:r>
            <a:r>
              <a:rPr lang="zh-TW" altLang="en-US" dirty="0">
                <a:latin typeface="Times New Roman" panose="02020603050405020304" pitchFamily="18" charset="0"/>
              </a:rPr>
              <a:t>概念是將原本的</a:t>
            </a:r>
            <a:r>
              <a:rPr lang="en-US" altLang="zh-TW" dirty="0">
                <a:latin typeface="Times New Roman" panose="02020603050405020304" pitchFamily="18" charset="0"/>
              </a:rPr>
              <a:t>MP4</a:t>
            </a:r>
            <a:r>
              <a:rPr lang="zh-TW" altLang="en-US" dirty="0">
                <a:latin typeface="Times New Roman" panose="02020603050405020304" pitchFamily="18" charset="0"/>
              </a:rPr>
              <a:t>切段，分段載入，如此一來使用者不需要將全部載入即可先觀看前面部分的影像</a:t>
            </a:r>
            <a:r>
              <a:rPr lang="zh-TW" altLang="en-US" dirty="0" smtClean="0">
                <a:latin typeface="Times New Roman" panose="02020603050405020304" pitchFamily="18" charset="0"/>
              </a:rPr>
              <a:t>。</a:t>
            </a:r>
            <a:endParaRPr lang="en-US" altLang="zh-TW" dirty="0" smtClean="0">
              <a:latin typeface="Times New Roman" panose="02020603050405020304" pitchFamily="18" charset="0"/>
            </a:endParaRPr>
          </a:p>
          <a:p>
            <a:r>
              <a:rPr lang="zh-TW" altLang="en-US" dirty="0" smtClean="0">
                <a:latin typeface="Times New Roman" panose="02020603050405020304" pitchFamily="18" charset="0"/>
              </a:rPr>
              <a:t>破碎</a:t>
            </a:r>
            <a:r>
              <a:rPr lang="zh-TW" altLang="en-US" dirty="0">
                <a:latin typeface="Times New Roman" panose="02020603050405020304" pitchFamily="18" charset="0"/>
              </a:rPr>
              <a:t>式</a:t>
            </a:r>
            <a:r>
              <a:rPr lang="en-US" altLang="zh-TW" dirty="0" smtClean="0">
                <a:latin typeface="Times New Roman" panose="02020603050405020304" pitchFamily="18" charset="0"/>
              </a:rPr>
              <a:t>MP4</a:t>
            </a:r>
            <a:r>
              <a:rPr lang="zh-TW" altLang="en-US" dirty="0" smtClean="0">
                <a:latin typeface="Times New Roman" panose="02020603050405020304" pitchFamily="18" charset="0"/>
              </a:rPr>
              <a:t>雖然</a:t>
            </a:r>
            <a:r>
              <a:rPr lang="zh-TW" altLang="en-US" dirty="0">
                <a:latin typeface="Times New Roman" panose="02020603050405020304" pitchFamily="18" charset="0"/>
              </a:rPr>
              <a:t>已經是有分段的構造但是它和原本</a:t>
            </a:r>
            <a:r>
              <a:rPr lang="en-US" altLang="zh-TW" dirty="0">
                <a:latin typeface="Times New Roman" panose="02020603050405020304" pitchFamily="18" charset="0"/>
              </a:rPr>
              <a:t>MP4</a:t>
            </a:r>
            <a:r>
              <a:rPr lang="zh-TW" altLang="en-US" dirty="0">
                <a:latin typeface="Times New Roman" panose="02020603050405020304" pitchFamily="18" charset="0"/>
              </a:rPr>
              <a:t>一樣還是單一檔案，所以我們必須要再轉成段落式</a:t>
            </a:r>
            <a:r>
              <a:rPr lang="en-US" altLang="zh-TW" dirty="0" smtClean="0">
                <a:latin typeface="Times New Roman" panose="02020603050405020304" pitchFamily="18" charset="0"/>
              </a:rPr>
              <a:t>MP4</a:t>
            </a:r>
            <a:r>
              <a:rPr lang="zh-TW" altLang="en-US" dirty="0" smtClean="0">
                <a:latin typeface="Times New Roman" panose="02020603050405020304" pitchFamily="18" charset="0"/>
              </a:rPr>
              <a:t>，</a:t>
            </a:r>
            <a:r>
              <a:rPr lang="zh-TW" altLang="en-US" dirty="0">
                <a:latin typeface="Times New Roman" panose="02020603050405020304" pitchFamily="18" charset="0"/>
              </a:rPr>
              <a:t>變成好幾個小檔案，即可達到分段傳送的功能。因此我們必須將從攝影機產生的</a:t>
            </a:r>
            <a:r>
              <a:rPr lang="en-US" altLang="zh-TW" dirty="0">
                <a:latin typeface="Times New Roman" panose="02020603050405020304" pitchFamily="18" charset="0"/>
              </a:rPr>
              <a:t>H.264</a:t>
            </a:r>
            <a:r>
              <a:rPr lang="zh-TW" altLang="en-US" dirty="0">
                <a:latin typeface="Times New Roman" panose="02020603050405020304" pitchFamily="18" charset="0"/>
              </a:rPr>
              <a:t>轉成破碎式</a:t>
            </a:r>
            <a:r>
              <a:rPr lang="en-US" altLang="zh-TW" dirty="0">
                <a:latin typeface="Times New Roman" panose="02020603050405020304" pitchFamily="18" charset="0"/>
              </a:rPr>
              <a:t>MP4</a:t>
            </a:r>
            <a:r>
              <a:rPr lang="zh-TW" altLang="en-US" dirty="0">
                <a:latin typeface="Times New Roman" panose="02020603050405020304" pitchFamily="18" charset="0"/>
              </a:rPr>
              <a:t>，當使用者要觀看影像時再產生段落式</a:t>
            </a:r>
            <a:r>
              <a:rPr lang="en-US" altLang="zh-TW" dirty="0">
                <a:latin typeface="Times New Roman" panose="02020603050405020304" pitchFamily="18" charset="0"/>
              </a:rPr>
              <a:t>MP4</a:t>
            </a:r>
            <a:r>
              <a:rPr lang="zh-TW" altLang="en-US" dirty="0">
                <a:latin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endParaRPr>
          </a:p>
          <a:p>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89644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Fragment (</a:t>
            </a:r>
            <a:r>
              <a:rPr lang="zh-TW" altLang="zh-TW" dirty="0"/>
              <a:t>破碎式</a:t>
            </a:r>
            <a:r>
              <a:rPr lang="en-US" altLang="zh-TW" dirty="0"/>
              <a:t>)MP4</a:t>
            </a:r>
            <a:r>
              <a:rPr lang="zh-TW" altLang="zh-TW" dirty="0"/>
              <a:t>的</a:t>
            </a:r>
            <a:r>
              <a:rPr lang="zh-TW" altLang="zh-TW" dirty="0" smtClean="0"/>
              <a:t>結構</a:t>
            </a:r>
            <a:endParaRPr kumimoji="1"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5400" y="2110808"/>
            <a:ext cx="7560338" cy="4332129"/>
          </a:xfrm>
          <a:prstGeom prst="rect">
            <a:avLst/>
          </a:prstGeom>
          <a:noFill/>
          <a:ln>
            <a:noFill/>
          </a:ln>
        </p:spPr>
      </p:pic>
    </p:spTree>
    <p:extLst>
      <p:ext uri="{BB962C8B-B14F-4D97-AF65-F5344CB8AC3E}">
        <p14:creationId xmlns:p14="http://schemas.microsoft.com/office/powerpoint/2010/main" val="148495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Segment MP4</a:t>
            </a:r>
            <a:r>
              <a:rPr lang="zh-TW" altLang="zh-TW" dirty="0" smtClean="0"/>
              <a:t>初始化檔</a:t>
            </a:r>
            <a:endParaRPr kumimoji="1" lang="zh-TW" altLang="en-US" dirty="0"/>
          </a:p>
        </p:txBody>
      </p:sp>
      <p:pic>
        <p:nvPicPr>
          <p:cNvPr id="4" name="圖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8680" y="2004984"/>
            <a:ext cx="6882764" cy="3936965"/>
          </a:xfrm>
          <a:prstGeom prst="rect">
            <a:avLst/>
          </a:prstGeom>
          <a:noFill/>
          <a:ln>
            <a:noFill/>
          </a:ln>
        </p:spPr>
      </p:pic>
    </p:spTree>
    <p:extLst>
      <p:ext uri="{BB962C8B-B14F-4D97-AF65-F5344CB8AC3E}">
        <p14:creationId xmlns:p14="http://schemas.microsoft.com/office/powerpoint/2010/main" val="256036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Segment (</a:t>
            </a:r>
            <a:r>
              <a:rPr lang="zh-TW" altLang="zh-TW" dirty="0"/>
              <a:t>段落式</a:t>
            </a:r>
            <a:r>
              <a:rPr lang="en-US" altLang="zh-TW" dirty="0"/>
              <a:t>)MP4</a:t>
            </a:r>
            <a:r>
              <a:rPr lang="zh-TW" altLang="zh-TW" dirty="0"/>
              <a:t>的</a:t>
            </a:r>
            <a:r>
              <a:rPr lang="zh-TW" altLang="zh-TW" dirty="0" smtClean="0"/>
              <a:t>結構</a:t>
            </a:r>
            <a:endParaRPr kumimoji="1" lang="zh-TW" altLang="en-US" b="1" dirty="0"/>
          </a:p>
        </p:txBody>
      </p:sp>
      <p:pic>
        <p:nvPicPr>
          <p:cNvPr id="4" name="圖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3362" y="2038904"/>
            <a:ext cx="7189071" cy="4182665"/>
          </a:xfrm>
          <a:prstGeom prst="rect">
            <a:avLst/>
          </a:prstGeom>
          <a:noFill/>
          <a:ln>
            <a:noFill/>
          </a:ln>
        </p:spPr>
      </p:pic>
    </p:spTree>
    <p:extLst>
      <p:ext uri="{BB962C8B-B14F-4D97-AF65-F5344CB8AC3E}">
        <p14:creationId xmlns:p14="http://schemas.microsoft.com/office/powerpoint/2010/main" val="3863982238"/>
      </p:ext>
    </p:extLst>
  </p:cSld>
  <p:clrMapOvr>
    <a:masterClrMapping/>
  </p:clrMapOvr>
</p:sld>
</file>

<file path=ppt/theme/theme1.xml><?xml version="1.0" encoding="utf-8"?>
<a:theme xmlns:a="http://schemas.openxmlformats.org/drawingml/2006/main" name="多面向">
  <a:themeElements>
    <a:clrScheme name="藍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832</TotalTime>
  <Words>1355</Words>
  <Application>Microsoft Office PowerPoint</Application>
  <PresentationFormat>寬螢幕</PresentationFormat>
  <Paragraphs>140</Paragraphs>
  <Slides>25</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25</vt:i4>
      </vt:variant>
    </vt:vector>
  </HeadingPairs>
  <TitlesOfParts>
    <vt:vector size="34" baseType="lpstr">
      <vt:lpstr>新細明體</vt:lpstr>
      <vt:lpstr>標楷體</vt:lpstr>
      <vt:lpstr>Arial</vt:lpstr>
      <vt:lpstr>Calibri</vt:lpstr>
      <vt:lpstr>Times New Roman</vt:lpstr>
      <vt:lpstr>Trebuchet MS</vt:lpstr>
      <vt:lpstr>Wingdings</vt:lpstr>
      <vt:lpstr>Wingdings 3</vt:lpstr>
      <vt:lpstr>多面向</vt:lpstr>
      <vt:lpstr>雲端視訊之應用-視訊串流之轉碼處理</vt:lpstr>
      <vt:lpstr>目錄</vt:lpstr>
      <vt:lpstr>前言</vt:lpstr>
      <vt:lpstr>問題描述</vt:lpstr>
      <vt:lpstr>研究方法與步驟</vt:lpstr>
      <vt:lpstr>Fragment MP4 &amp; Segment MP4介紹</vt:lpstr>
      <vt:lpstr>Fragment (破碎式)MP4的結構</vt:lpstr>
      <vt:lpstr>Segment MP4初始化檔</vt:lpstr>
      <vt:lpstr>Segment (段落式)MP4的結構</vt:lpstr>
      <vt:lpstr>程式介紹</vt:lpstr>
      <vt:lpstr>程式目的</vt:lpstr>
      <vt:lpstr>程式流程</vt:lpstr>
      <vt:lpstr>LIVE &amp; Playback流程(1/2)</vt:lpstr>
      <vt:lpstr>LIVE &amp; Playback流程(2/2)</vt:lpstr>
      <vt:lpstr>H.264-&gt;MPEG4</vt:lpstr>
      <vt:lpstr>MPEG4 -&gt;Fragment MP4</vt:lpstr>
      <vt:lpstr>MPEG4 -&gt;Fragment MP4流程說明： </vt:lpstr>
      <vt:lpstr>程式流程</vt:lpstr>
      <vt:lpstr>Multi-channel</vt:lpstr>
      <vt:lpstr>Multi-channel</vt:lpstr>
      <vt:lpstr>Multi-channel</vt:lpstr>
      <vt:lpstr>專題成果</vt:lpstr>
      <vt:lpstr>PowerPoint 簡報</vt:lpstr>
      <vt:lpstr>LIVE頁面</vt:lpstr>
      <vt:lpstr>謝謝大家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avc2mp4</dc:title>
  <dc:creator>Henry Chen</dc:creator>
  <cp:lastModifiedBy>Joe Huang</cp:lastModifiedBy>
  <cp:revision>52</cp:revision>
  <dcterms:created xsi:type="dcterms:W3CDTF">2014-09-14T08:40:38Z</dcterms:created>
  <dcterms:modified xsi:type="dcterms:W3CDTF">2014-11-30T16:17:25Z</dcterms:modified>
</cp:coreProperties>
</file>