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    
    <Relationship Id="rId9" Target="slides/slide4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ook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The acient torn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aper" Type="http://schemas.openxmlformats.org/officeDocument/2006/relationships/image"/>
</Relationships>
</file>

<file path=ppt/slides/_rels/slide4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Bycicle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book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The acient torn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Paper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Bycicle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