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jp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    
    <Relationship Id="rId10" Target="slides/slide5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0168e217f18f2e890c.jpg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sDWu-fxkaiqx4194912.jp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ky6C-fxizwsi5532133.jpg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title1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image_path1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title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t0168e217f18f2e890c.jpg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1524000"/>
            <a:ext cx="3022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sDWu-fxkaiqx4194912.jpg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39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ky6C-fxizwsi5532133.jpg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524000"/>
            <a:ext cx="6985000" cy="39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