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6389-1n8wp46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6389-1igl6ep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随便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445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