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6389-wjehu2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6389-14fghtm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6389-bljinu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6389-1y4wy7q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6389-p96k4v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6389-5o2f9b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6389-1scjxq3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随便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1524000"/>
            <a:ext cx="3721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4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6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3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