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ushan" Type="http://schemas.openxmlformats.org/officeDocument/2006/relationships/image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aper" Type="http://schemas.openxmlformats.org/officeDocument/2006/relationships/image"/>
</Relationships>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team train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icycle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ell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Rope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Typewriter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map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letter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The ancient town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ridge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蒲扇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纸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蒸汽火车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自行车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钟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绳子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打字机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地图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书信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古镇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小桥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