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ell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Typewriter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map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钟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打字机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地图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