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The acient torn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Glasses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aper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ool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Bridge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book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The acient torn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Glasses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Paper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Bridge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book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