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aper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ycicle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team train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Paper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