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logo_s2.pn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title1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image_path1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title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logo_s2.png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524000"/>
            <a:ext cx="203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