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gdp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native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purs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long-hair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马努·吉诺比利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马努·吉诺比利（Emanuel David "Manu" Ginóbili ）1977年7月28日出生于阿根廷布兰卡港。阿根廷职业篮球运动员，司职后卫，现效力于NBA圣安东尼奥马刺队。
2002年马努·吉诺比利正式加入NBA圣安东尼奥马刺队。2002年世界篮球锦标赛他率领阿根廷队打败美国梦五队，入选世锦赛最佳阵容，2004年雅典奥运会作为队长率领阿根廷队打败美国梦六队，夺得奥运金牌，被评为2004年雅典奥运男篮MVP[1]  。
马努·吉诺比利被称为“阿根廷妖刀”，被美国《体育画报》评为NBA年度最具观赏性球员。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title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三驾马车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国家队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524000"/>
            <a:ext cx="254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524000"/>
            <a:ext cx="3403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长发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524000"/>
            <a:ext cx="1879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