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aper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ushan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icycle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ell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Rope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ypewriter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map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letter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he ancient town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怀旧系列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各种老物件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小桥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纸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524000"/>
            <a:ext cx="3149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蒲扇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自行车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钟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524000"/>
            <a:ext cx="3175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绳子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打字机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地图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书信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古镇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