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GDP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eidulaoren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jiuzaigou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title1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image_path1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三驾马车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1524000"/>
            <a:ext cx="2120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陪读老人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九寨沟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