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8B0E-B328-4D2A-A60E-0E2082A2A95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D562-E4F0-4BCC-B981-68E4200878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>
            <a:off x="5092908" y="2665069"/>
            <a:ext cx="433492" cy="369332"/>
            <a:chOff x="5092908" y="2665069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92908" y="266506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989415" y="3132230"/>
            <a:ext cx="433492" cy="369332"/>
            <a:chOff x="3989415" y="3132230"/>
            <a:chExt cx="433492" cy="369332"/>
          </a:xfrm>
        </p:grpSpPr>
        <p:sp>
          <p:nvSpPr>
            <p:cNvPr id="215" name="椭圆 214"/>
            <p:cNvSpPr/>
            <p:nvPr/>
          </p:nvSpPr>
          <p:spPr>
            <a:xfrm rot="16200000">
              <a:off x="4035934" y="3140604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989415" y="313223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14067" y="1054975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6499" y="1067377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3831" y="106912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3831" y="2177111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47427" y="217711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41726" y="1067376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09430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 rot="16200000">
            <a:off x="9274843" y="3700227"/>
            <a:ext cx="369332" cy="433492"/>
            <a:chOff x="8930777" y="1112224"/>
            <a:chExt cx="369332" cy="433492"/>
          </a:xfrm>
        </p:grpSpPr>
        <p:sp>
          <p:nvSpPr>
            <p:cNvPr id="148" name="椭圆 14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 rot="5400000">
              <a:off x="8898697" y="114430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17048" y="644179"/>
            <a:ext cx="369332" cy="433492"/>
            <a:chOff x="8915787" y="1108338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883707" y="114041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 rot="16200000">
            <a:off x="7520313" y="1561806"/>
            <a:ext cx="369332" cy="433492"/>
            <a:chOff x="8932886" y="1113779"/>
            <a:chExt cx="369332" cy="433492"/>
          </a:xfrm>
        </p:grpSpPr>
        <p:sp>
          <p:nvSpPr>
            <p:cNvPr id="194" name="椭圆 19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 rot="5400000">
              <a:off x="8900806" y="114585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52548" y="633969"/>
            <a:ext cx="369332" cy="433492"/>
            <a:chOff x="8925998" y="1119385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893918" y="115146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grpSp>
        <p:nvGrpSpPr>
          <p:cNvPr id="205" name="组合 204"/>
          <p:cNvGrpSpPr/>
          <p:nvPr/>
        </p:nvGrpSpPr>
        <p:grpSpPr>
          <a:xfrm rot="16200000">
            <a:off x="6283390" y="3649447"/>
            <a:ext cx="369332" cy="433492"/>
            <a:chOff x="8934166" y="1113560"/>
            <a:chExt cx="369332" cy="433492"/>
          </a:xfrm>
        </p:grpSpPr>
        <p:sp>
          <p:nvSpPr>
            <p:cNvPr id="206" name="椭圆 20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 rot="5400000">
              <a:off x="8902086" y="114564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</a:t>
              </a:r>
              <a:endParaRPr lang="zh-CN" altLang="en-US" dirty="0"/>
            </a:p>
          </p:txBody>
        </p:sp>
      </p:grp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54216" y="3495492"/>
            <a:ext cx="433492" cy="369332"/>
            <a:chOff x="5454216" y="3495492"/>
            <a:chExt cx="433492" cy="369332"/>
          </a:xfrm>
        </p:grpSpPr>
        <p:sp>
          <p:nvSpPr>
            <p:cNvPr id="212" name="椭圆 211"/>
            <p:cNvSpPr/>
            <p:nvPr/>
          </p:nvSpPr>
          <p:spPr>
            <a:xfrm rot="16200000">
              <a:off x="5492976" y="3521670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5454216" y="349549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32</a:t>
              </a:r>
              <a:endParaRPr lang="zh-CN" altLang="en-US" dirty="0"/>
            </a:p>
          </p:txBody>
        </p:sp>
      </p:grpSp>
      <p:grpSp>
        <p:nvGrpSpPr>
          <p:cNvPr id="538" name="组合 537"/>
          <p:cNvGrpSpPr/>
          <p:nvPr/>
        </p:nvGrpSpPr>
        <p:grpSpPr>
          <a:xfrm>
            <a:off x="3594984" y="4425758"/>
            <a:ext cx="433492" cy="369332"/>
            <a:chOff x="3594984" y="4425758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4984" y="442575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31" name="直接连接符 230"/>
          <p:cNvCxnSpPr>
            <a:stCxn id="13" idx="6"/>
            <a:endCxn id="14" idx="2"/>
          </p:cNvCxnSpPr>
          <p:nvPr/>
        </p:nvCxnSpPr>
        <p:spPr>
          <a:xfrm>
            <a:off x="881619" y="1236711"/>
            <a:ext cx="552212" cy="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5" idx="0"/>
            <a:endCxn id="14" idx="4"/>
          </p:cNvCxnSpPr>
          <p:nvPr/>
        </p:nvCxnSpPr>
        <p:spPr>
          <a:xfrm flipV="1">
            <a:off x="1596391" y="1407789"/>
            <a:ext cx="0" cy="76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V="1">
            <a:off x="1758951" y="1236710"/>
            <a:ext cx="572902" cy="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15" idx="0"/>
            <a:endCxn id="52" idx="4"/>
          </p:cNvCxnSpPr>
          <p:nvPr/>
        </p:nvCxnSpPr>
        <p:spPr>
          <a:xfrm flipV="1">
            <a:off x="1596391" y="1406043"/>
            <a:ext cx="907895" cy="7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52" idx="6"/>
            <a:endCxn id="51" idx="2"/>
          </p:cNvCxnSpPr>
          <p:nvPr/>
        </p:nvCxnSpPr>
        <p:spPr>
          <a:xfrm flipV="1">
            <a:off x="2666846" y="1224309"/>
            <a:ext cx="64722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52" idx="4"/>
            <a:endCxn id="58" idx="0"/>
          </p:cNvCxnSpPr>
          <p:nvPr/>
        </p:nvCxnSpPr>
        <p:spPr>
          <a:xfrm>
            <a:off x="2504286" y="1406043"/>
            <a:ext cx="967704" cy="76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50" idx="6"/>
            <a:endCxn id="58" idx="2"/>
          </p:cNvCxnSpPr>
          <p:nvPr/>
        </p:nvCxnSpPr>
        <p:spPr>
          <a:xfrm flipV="1">
            <a:off x="2672547" y="2341658"/>
            <a:ext cx="636883" cy="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52" idx="4"/>
            <a:endCxn id="50" idx="0"/>
          </p:cNvCxnSpPr>
          <p:nvPr/>
        </p:nvCxnSpPr>
        <p:spPr>
          <a:xfrm>
            <a:off x="2504286" y="1406043"/>
            <a:ext cx="5701" cy="77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50" idx="0"/>
            <a:endCxn id="51" idx="2"/>
          </p:cNvCxnSpPr>
          <p:nvPr/>
        </p:nvCxnSpPr>
        <p:spPr>
          <a:xfrm flipV="1">
            <a:off x="2509987" y="1224309"/>
            <a:ext cx="804080" cy="95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58" idx="6"/>
            <a:endCxn id="56" idx="2"/>
          </p:cNvCxnSpPr>
          <p:nvPr/>
        </p:nvCxnSpPr>
        <p:spPr>
          <a:xfrm>
            <a:off x="3634550" y="2341658"/>
            <a:ext cx="52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57" idx="6"/>
            <a:endCxn id="58" idx="4"/>
          </p:cNvCxnSpPr>
          <p:nvPr/>
        </p:nvCxnSpPr>
        <p:spPr>
          <a:xfrm flipV="1">
            <a:off x="2848317" y="2510991"/>
            <a:ext cx="623673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51" idx="2"/>
            <a:endCxn id="57" idx="6"/>
          </p:cNvCxnSpPr>
          <p:nvPr/>
        </p:nvCxnSpPr>
        <p:spPr>
          <a:xfrm flipH="1">
            <a:off x="2848317" y="1224309"/>
            <a:ext cx="465750" cy="212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58" idx="6"/>
            <a:endCxn id="179" idx="2"/>
          </p:cNvCxnSpPr>
          <p:nvPr/>
        </p:nvCxnSpPr>
        <p:spPr>
          <a:xfrm flipV="1">
            <a:off x="3634550" y="1392519"/>
            <a:ext cx="2295963" cy="9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58" idx="4"/>
            <a:endCxn id="215" idx="0"/>
          </p:cNvCxnSpPr>
          <p:nvPr/>
        </p:nvCxnSpPr>
        <p:spPr>
          <a:xfrm>
            <a:off x="3471990" y="2510991"/>
            <a:ext cx="557171" cy="7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58" idx="4"/>
            <a:endCxn id="173" idx="0"/>
          </p:cNvCxnSpPr>
          <p:nvPr/>
        </p:nvCxnSpPr>
        <p:spPr>
          <a:xfrm>
            <a:off x="3471990" y="2510991"/>
            <a:ext cx="1650571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57" idx="6"/>
            <a:endCxn id="56" idx="4"/>
          </p:cNvCxnSpPr>
          <p:nvPr/>
        </p:nvCxnSpPr>
        <p:spPr>
          <a:xfrm flipV="1">
            <a:off x="2848317" y="2510991"/>
            <a:ext cx="1472372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65514" cy="11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194" idx="2"/>
            <a:endCxn id="148" idx="0"/>
          </p:cNvCxnSpPr>
          <p:nvPr/>
        </p:nvCxnSpPr>
        <p:spPr>
          <a:xfrm>
            <a:off x="7695254" y="1941754"/>
            <a:ext cx="1586751" cy="19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6"/>
          </p:cNvCxnSpPr>
          <p:nvPr/>
        </p:nvCxnSpPr>
        <p:spPr>
          <a:xfrm>
            <a:off x="7695254" y="1941754"/>
            <a:ext cx="922539" cy="20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154" idx="4"/>
            <a:endCxn id="148" idx="0"/>
          </p:cNvCxnSpPr>
          <p:nvPr/>
        </p:nvCxnSpPr>
        <p:spPr>
          <a:xfrm flipV="1">
            <a:off x="8787126" y="3915506"/>
            <a:ext cx="494879" cy="2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6"/>
            <a:endCxn id="215" idx="0"/>
          </p:cNvCxnSpPr>
          <p:nvPr/>
        </p:nvCxnSpPr>
        <p:spPr>
          <a:xfrm flipV="1">
            <a:off x="2848317" y="3309938"/>
            <a:ext cx="1180844" cy="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4" name="组合 583"/>
          <p:cNvGrpSpPr/>
          <p:nvPr/>
        </p:nvGrpSpPr>
        <p:grpSpPr>
          <a:xfrm>
            <a:off x="9247521" y="3726148"/>
            <a:ext cx="433492" cy="369332"/>
            <a:chOff x="10489416" y="1738397"/>
            <a:chExt cx="433492" cy="369332"/>
          </a:xfrm>
        </p:grpSpPr>
        <p:sp>
          <p:nvSpPr>
            <p:cNvPr id="571" name="椭圆 570"/>
            <p:cNvSpPr/>
            <p:nvPr/>
          </p:nvSpPr>
          <p:spPr>
            <a:xfrm rot="16200000">
              <a:off x="10531530" y="1765237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文本框 571"/>
            <p:cNvSpPr txBox="1"/>
            <p:nvPr/>
          </p:nvSpPr>
          <p:spPr>
            <a:xfrm>
              <a:off x="10489416" y="173839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sp>
        <p:nvSpPr>
          <p:cNvPr id="578" name="椭圆 577"/>
          <p:cNvSpPr/>
          <p:nvPr/>
        </p:nvSpPr>
        <p:spPr>
          <a:xfrm>
            <a:off x="4157604" y="217760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2349746" y="217711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3311749" y="106049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6" name="椭圆 585"/>
          <p:cNvSpPr/>
          <p:nvPr/>
        </p:nvSpPr>
        <p:spPr>
          <a:xfrm>
            <a:off x="3314067" y="1062573"/>
            <a:ext cx="325120" cy="3386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7" name="椭圆 586"/>
          <p:cNvSpPr/>
          <p:nvPr/>
        </p:nvSpPr>
        <p:spPr>
          <a:xfrm>
            <a:off x="4162319" y="2178496"/>
            <a:ext cx="325120" cy="3386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53500" y="303530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graph G with R={5,6,9,22} of interested variable set.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H = R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56000" y="2159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4267200" progId="Equation.DSMT4">
                  <p:embed/>
                </p:oleObj>
              </mc:Choice>
              <mc:Fallback>
                <p:oleObj name="Equation" r:id="rId2" imgW="2743200" imgH="42672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6000" y="2159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E786C0A-06AB-8861-D352-830552476522}"/>
              </a:ext>
            </a:extLst>
          </p:cNvPr>
          <p:cNvSpPr txBox="1"/>
          <p:nvPr/>
        </p:nvSpPr>
        <p:spPr>
          <a:xfrm>
            <a:off x="8965272" y="1610710"/>
            <a:ext cx="30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{5,9} is an iv-pair.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/>
      <p:bldP spid="51" grpId="0" animBg="1"/>
      <p:bldP spid="13" grpId="0" animBg="1"/>
      <p:bldP spid="14" grpId="0" animBg="1"/>
      <p:bldP spid="15" grpId="0" animBg="1"/>
      <p:bldP spid="50" grpId="0" animBg="1"/>
      <p:bldP spid="52" grpId="0" animBg="1"/>
      <p:bldP spid="56" grpId="0" animBg="1"/>
      <p:bldP spid="57" grpId="0" animBg="1"/>
      <p:bldP spid="58" grpId="0" animBg="1"/>
      <p:bldP spid="569" grpId="0" animBg="1"/>
      <p:bldP spid="578" grpId="0" animBg="1"/>
      <p:bldP spid="582" grpId="0" animBg="1"/>
      <p:bldP spid="583" grpId="0" animBg="1"/>
      <p:bldP spid="586" grpId="0" animBg="1"/>
      <p:bldP spid="587" grpId="0" animBg="1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077998" y="2652175"/>
            <a:ext cx="433492" cy="369332"/>
            <a:chOff x="5077998" y="2652175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77998" y="265217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528933" y="3211377"/>
            <a:ext cx="433492" cy="369332"/>
            <a:chOff x="3528933" y="3211377"/>
            <a:chExt cx="433492" cy="369332"/>
          </a:xfrm>
        </p:grpSpPr>
        <p:sp>
          <p:nvSpPr>
            <p:cNvPr id="215" name="椭圆 214"/>
            <p:cNvSpPr/>
            <p:nvPr/>
          </p:nvSpPr>
          <p:spPr>
            <a:xfrm rot="16200000">
              <a:off x="3582338" y="3229849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528933" y="321137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14067" y="1054975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6499" y="1067377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3831" y="106912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3831" y="2177111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47427" y="217711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41726" y="1067376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09430" y="217232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 rot="16200000">
            <a:off x="9876653" y="2053626"/>
            <a:ext cx="369332" cy="433492"/>
            <a:chOff x="8930777" y="1112224"/>
            <a:chExt cx="369332" cy="433492"/>
          </a:xfrm>
        </p:grpSpPr>
        <p:sp>
          <p:nvSpPr>
            <p:cNvPr id="148" name="椭圆 14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 rot="5400000">
              <a:off x="8898697" y="114430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9013045" y="2308563"/>
            <a:ext cx="369332" cy="433492"/>
            <a:chOff x="8936266" y="111817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4186" y="115025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502418" y="2783737"/>
            <a:ext cx="369332" cy="433492"/>
            <a:chOff x="8947473" y="1104053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915393" y="1136133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07613" y="619857"/>
            <a:ext cx="369332" cy="433492"/>
            <a:chOff x="8940109" y="1098903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908029" y="1130983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9596" y="1594527"/>
            <a:ext cx="433492" cy="369332"/>
            <a:chOff x="7479596" y="1594527"/>
            <a:chExt cx="433492" cy="369332"/>
          </a:xfrm>
        </p:grpSpPr>
        <p:sp>
          <p:nvSpPr>
            <p:cNvPr id="194" name="椭圆 193"/>
            <p:cNvSpPr/>
            <p:nvPr/>
          </p:nvSpPr>
          <p:spPr>
            <a:xfrm rot="16200000">
              <a:off x="7532693" y="1609860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79596" y="15945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37217" y="627722"/>
            <a:ext cx="369332" cy="433492"/>
            <a:chOff x="8932245" y="1104054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900165" y="1136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206" name="椭圆 205"/>
          <p:cNvSpPr/>
          <p:nvPr/>
        </p:nvSpPr>
        <p:spPr>
          <a:xfrm rot="16200000">
            <a:off x="6295988" y="369878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261541" y="3674201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sp>
        <p:nvSpPr>
          <p:cNvPr id="212" name="椭圆 211"/>
          <p:cNvSpPr/>
          <p:nvPr/>
        </p:nvSpPr>
        <p:spPr>
          <a:xfrm rot="16200000">
            <a:off x="5492976" y="352167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5450770" y="3498495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93778" y="4424217"/>
            <a:ext cx="433492" cy="369332"/>
            <a:chOff x="3593778" y="4424217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3778" y="442421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31" name="直接连接符 230"/>
          <p:cNvCxnSpPr>
            <a:stCxn id="13" idx="6"/>
            <a:endCxn id="14" idx="2"/>
          </p:cNvCxnSpPr>
          <p:nvPr/>
        </p:nvCxnSpPr>
        <p:spPr>
          <a:xfrm>
            <a:off x="881619" y="1236711"/>
            <a:ext cx="552212" cy="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5" idx="0"/>
            <a:endCxn id="14" idx="4"/>
          </p:cNvCxnSpPr>
          <p:nvPr/>
        </p:nvCxnSpPr>
        <p:spPr>
          <a:xfrm flipV="1">
            <a:off x="1596391" y="1407789"/>
            <a:ext cx="0" cy="76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V="1">
            <a:off x="1758951" y="1236710"/>
            <a:ext cx="572902" cy="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15" idx="0"/>
            <a:endCxn id="52" idx="4"/>
          </p:cNvCxnSpPr>
          <p:nvPr/>
        </p:nvCxnSpPr>
        <p:spPr>
          <a:xfrm flipV="1">
            <a:off x="1596391" y="1406043"/>
            <a:ext cx="907895" cy="7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52" idx="6"/>
            <a:endCxn id="51" idx="2"/>
          </p:cNvCxnSpPr>
          <p:nvPr/>
        </p:nvCxnSpPr>
        <p:spPr>
          <a:xfrm flipV="1">
            <a:off x="2666846" y="1224309"/>
            <a:ext cx="64722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52" idx="4"/>
            <a:endCxn id="58" idx="0"/>
          </p:cNvCxnSpPr>
          <p:nvPr/>
        </p:nvCxnSpPr>
        <p:spPr>
          <a:xfrm>
            <a:off x="2504286" y="1406043"/>
            <a:ext cx="967704" cy="76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50" idx="6"/>
            <a:endCxn id="58" idx="2"/>
          </p:cNvCxnSpPr>
          <p:nvPr/>
        </p:nvCxnSpPr>
        <p:spPr>
          <a:xfrm flipV="1">
            <a:off x="2672547" y="2341658"/>
            <a:ext cx="636883" cy="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52" idx="4"/>
            <a:endCxn id="50" idx="0"/>
          </p:cNvCxnSpPr>
          <p:nvPr/>
        </p:nvCxnSpPr>
        <p:spPr>
          <a:xfrm>
            <a:off x="2504286" y="1406043"/>
            <a:ext cx="5701" cy="77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50" idx="0"/>
            <a:endCxn id="51" idx="2"/>
          </p:cNvCxnSpPr>
          <p:nvPr/>
        </p:nvCxnSpPr>
        <p:spPr>
          <a:xfrm flipV="1">
            <a:off x="2509987" y="1224309"/>
            <a:ext cx="804080" cy="95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58" idx="6"/>
            <a:endCxn id="56" idx="2"/>
          </p:cNvCxnSpPr>
          <p:nvPr/>
        </p:nvCxnSpPr>
        <p:spPr>
          <a:xfrm>
            <a:off x="3634550" y="2341658"/>
            <a:ext cx="52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57" idx="6"/>
            <a:endCxn id="58" idx="4"/>
          </p:cNvCxnSpPr>
          <p:nvPr/>
        </p:nvCxnSpPr>
        <p:spPr>
          <a:xfrm flipV="1">
            <a:off x="2848317" y="2510991"/>
            <a:ext cx="623673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51" idx="2"/>
            <a:endCxn id="57" idx="6"/>
          </p:cNvCxnSpPr>
          <p:nvPr/>
        </p:nvCxnSpPr>
        <p:spPr>
          <a:xfrm flipH="1">
            <a:off x="2848317" y="1224309"/>
            <a:ext cx="465750" cy="212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58" idx="6"/>
            <a:endCxn id="179" idx="2"/>
          </p:cNvCxnSpPr>
          <p:nvPr/>
        </p:nvCxnSpPr>
        <p:spPr>
          <a:xfrm flipV="1">
            <a:off x="3634550" y="1392519"/>
            <a:ext cx="2295963" cy="9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58" idx="4"/>
            <a:endCxn id="215" idx="0"/>
          </p:cNvCxnSpPr>
          <p:nvPr/>
        </p:nvCxnSpPr>
        <p:spPr>
          <a:xfrm>
            <a:off x="3471990" y="2510991"/>
            <a:ext cx="103575" cy="88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58" idx="4"/>
            <a:endCxn id="173" idx="0"/>
          </p:cNvCxnSpPr>
          <p:nvPr/>
        </p:nvCxnSpPr>
        <p:spPr>
          <a:xfrm>
            <a:off x="3471990" y="2510991"/>
            <a:ext cx="1650571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57" idx="6"/>
            <a:endCxn id="56" idx="4"/>
          </p:cNvCxnSpPr>
          <p:nvPr/>
        </p:nvCxnSpPr>
        <p:spPr>
          <a:xfrm flipV="1">
            <a:off x="2848317" y="2510991"/>
            <a:ext cx="1472372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65514" cy="11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194" idx="2"/>
            <a:endCxn id="148" idx="0"/>
          </p:cNvCxnSpPr>
          <p:nvPr/>
        </p:nvCxnSpPr>
        <p:spPr>
          <a:xfrm>
            <a:off x="7695254" y="1941754"/>
            <a:ext cx="2188561" cy="32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0"/>
          </p:cNvCxnSpPr>
          <p:nvPr/>
        </p:nvCxnSpPr>
        <p:spPr>
          <a:xfrm>
            <a:off x="7695254" y="1941754"/>
            <a:ext cx="1319006" cy="58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154" idx="4"/>
            <a:endCxn id="148" idx="0"/>
          </p:cNvCxnSpPr>
          <p:nvPr/>
        </p:nvCxnSpPr>
        <p:spPr>
          <a:xfrm flipV="1">
            <a:off x="9352927" y="2268905"/>
            <a:ext cx="530888" cy="26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6"/>
            <a:endCxn id="215" idx="0"/>
          </p:cNvCxnSpPr>
          <p:nvPr/>
        </p:nvCxnSpPr>
        <p:spPr>
          <a:xfrm>
            <a:off x="2848317" y="3349817"/>
            <a:ext cx="727248" cy="4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4" name="组合 583"/>
          <p:cNvGrpSpPr/>
          <p:nvPr/>
        </p:nvGrpSpPr>
        <p:grpSpPr>
          <a:xfrm>
            <a:off x="9852571" y="2078884"/>
            <a:ext cx="433492" cy="369332"/>
            <a:chOff x="10492631" y="1744567"/>
            <a:chExt cx="433492" cy="369332"/>
          </a:xfrm>
        </p:grpSpPr>
        <p:sp>
          <p:nvSpPr>
            <p:cNvPr id="571" name="椭圆 570"/>
            <p:cNvSpPr/>
            <p:nvPr/>
          </p:nvSpPr>
          <p:spPr>
            <a:xfrm rot="16200000">
              <a:off x="10531530" y="1765237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文本框 571"/>
            <p:cNvSpPr txBox="1"/>
            <p:nvPr/>
          </p:nvSpPr>
          <p:spPr>
            <a:xfrm>
              <a:off x="10492631" y="174456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sp>
        <p:nvSpPr>
          <p:cNvPr id="578" name="椭圆 577"/>
          <p:cNvSpPr/>
          <p:nvPr/>
        </p:nvSpPr>
        <p:spPr>
          <a:xfrm>
            <a:off x="4157604" y="217127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2347165" y="2180957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3304742" y="1054975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08695" y="2097268"/>
            <a:ext cx="433492" cy="369332"/>
            <a:chOff x="10472423" y="1219227"/>
            <a:chExt cx="433492" cy="369332"/>
          </a:xfrm>
        </p:grpSpPr>
        <p:sp>
          <p:nvSpPr>
            <p:cNvPr id="205" name="椭圆 204"/>
            <p:cNvSpPr/>
            <p:nvPr/>
          </p:nvSpPr>
          <p:spPr>
            <a:xfrm rot="16200000">
              <a:off x="10526609" y="1234560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0472423" y="12192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1352" y="2853168"/>
            <a:ext cx="433492" cy="369332"/>
            <a:chOff x="10598797" y="1959408"/>
            <a:chExt cx="433492" cy="369332"/>
          </a:xfrm>
        </p:grpSpPr>
        <p:sp>
          <p:nvSpPr>
            <p:cNvPr id="214" name="椭圆 213"/>
            <p:cNvSpPr/>
            <p:nvPr/>
          </p:nvSpPr>
          <p:spPr>
            <a:xfrm rot="16200000">
              <a:off x="10655626" y="1969552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0598797" y="195940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96400" y="5822426"/>
            <a:ext cx="433492" cy="369332"/>
            <a:chOff x="11040234" y="2801232"/>
            <a:chExt cx="433492" cy="369332"/>
          </a:xfrm>
        </p:grpSpPr>
        <p:sp>
          <p:nvSpPr>
            <p:cNvPr id="223" name="椭圆 222"/>
            <p:cNvSpPr/>
            <p:nvPr/>
          </p:nvSpPr>
          <p:spPr>
            <a:xfrm rot="16200000">
              <a:off x="11074300" y="2816565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11040234" y="280123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cxnSp>
        <p:nvCxnSpPr>
          <p:cNvPr id="24" name="直接连接符 23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9610892">
            <a:off x="7628667" y="311604"/>
            <a:ext cx="1109229" cy="1754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664331" y="2216600"/>
            <a:ext cx="1049831" cy="601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47979" y="2617766"/>
            <a:ext cx="2803375" cy="3499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02863" y="6065153"/>
            <a:ext cx="1134908" cy="503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728902" y="5039168"/>
            <a:ext cx="645838" cy="843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026125" y="3597734"/>
            <a:ext cx="642717" cy="6844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345499" y="3120413"/>
            <a:ext cx="735549" cy="554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021692" y="5179536"/>
            <a:ext cx="2397223" cy="1059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77385" y="706127"/>
            <a:ext cx="1901781" cy="207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320689" y="894080"/>
            <a:ext cx="958617" cy="684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546609" y="832208"/>
            <a:ext cx="852499" cy="762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80965" y="69354"/>
            <a:ext cx="30443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 this time, the subgraph         has 9 connected components, which are represented by red circles. We can find that the neighbor set of each connected component is complete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51929"/>
              </p:ext>
            </p:extLst>
          </p:nvPr>
        </p:nvGraphicFramePr>
        <p:xfrm>
          <a:off x="10818858" y="5348011"/>
          <a:ext cx="1115220" cy="36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92800" imgH="6096000" progId="Equation.DSMT4">
                  <p:embed/>
                </p:oleObj>
              </mc:Choice>
              <mc:Fallback>
                <p:oleObj name="Equation" r:id="rId2" imgW="18592800" imgH="6096000" progId="Equation.DSMT4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18858" y="5348011"/>
                        <a:ext cx="1115220" cy="36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72976"/>
              </p:ext>
            </p:extLst>
          </p:nvPr>
        </p:nvGraphicFramePr>
        <p:xfrm>
          <a:off x="10211513" y="5618194"/>
          <a:ext cx="365645" cy="36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86400" imgH="5486400" progId="Equation.DSMT4">
                  <p:embed/>
                </p:oleObj>
              </mc:Choice>
              <mc:Fallback>
                <p:oleObj name="Equation" r:id="rId4" imgW="5486400" imgH="5486400" progId="Equation.DSMT4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11513" y="5618194"/>
                        <a:ext cx="365645" cy="36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46700"/>
              </p:ext>
            </p:extLst>
          </p:nvPr>
        </p:nvGraphicFramePr>
        <p:xfrm>
          <a:off x="11464919" y="69354"/>
          <a:ext cx="433492" cy="36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4985" imgH="356870" progId="Equation.DSMT4">
                  <p:embed/>
                </p:oleObj>
              </mc:Choice>
              <mc:Fallback>
                <p:oleObj name="Equation" r:id="rId6" imgW="514985" imgH="356870" progId="Equation.DSMT4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64919" y="69354"/>
                        <a:ext cx="433492" cy="36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931908E-72E8-5DE2-713C-117CE325FE2D}"/>
              </a:ext>
            </a:extLst>
          </p:cNvPr>
          <p:cNvSpPr txBox="1"/>
          <p:nvPr/>
        </p:nvSpPr>
        <p:spPr>
          <a:xfrm>
            <a:off x="9747583" y="5341604"/>
            <a:ext cx="244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                  and        is the minimal convex subgraph containing R.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6" grpId="0" animBg="1"/>
      <p:bldP spid="28" grpId="0" animBg="1"/>
      <p:bldP spid="31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3" grpId="0" animBg="1"/>
      <p:bldP spid="1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>
            <a:off x="5092908" y="2665069"/>
            <a:ext cx="433492" cy="369332"/>
            <a:chOff x="5092908" y="2665069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92908" y="266506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989415" y="3132230"/>
            <a:ext cx="433492" cy="369332"/>
            <a:chOff x="3989415" y="3132230"/>
            <a:chExt cx="433492" cy="369332"/>
          </a:xfrm>
        </p:grpSpPr>
        <p:sp>
          <p:nvSpPr>
            <p:cNvPr id="215" name="椭圆 214"/>
            <p:cNvSpPr/>
            <p:nvPr/>
          </p:nvSpPr>
          <p:spPr>
            <a:xfrm rot="16200000">
              <a:off x="4035934" y="3140604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989415" y="313223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14067" y="1054975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6499" y="1067377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3831" y="106912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3831" y="2177111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41726" y="1067376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09430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17048" y="644179"/>
            <a:ext cx="369332" cy="433492"/>
            <a:chOff x="8915787" y="1108338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883707" y="114041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 rot="16200000">
            <a:off x="7520313" y="1561806"/>
            <a:ext cx="369332" cy="433492"/>
            <a:chOff x="8932886" y="1113779"/>
            <a:chExt cx="369332" cy="433492"/>
          </a:xfrm>
        </p:grpSpPr>
        <p:sp>
          <p:nvSpPr>
            <p:cNvPr id="194" name="椭圆 19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 rot="5400000">
              <a:off x="8900806" y="114585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52548" y="633969"/>
            <a:ext cx="369332" cy="433492"/>
            <a:chOff x="8925998" y="1119385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893918" y="115146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206" name="椭圆 205"/>
          <p:cNvSpPr/>
          <p:nvPr/>
        </p:nvSpPr>
        <p:spPr>
          <a:xfrm rot="16200000">
            <a:off x="6295988" y="3698780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257227" y="3692881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57771" y="3498780"/>
            <a:ext cx="433492" cy="369332"/>
            <a:chOff x="5457771" y="3498780"/>
            <a:chExt cx="433492" cy="369332"/>
          </a:xfrm>
        </p:grpSpPr>
        <p:sp>
          <p:nvSpPr>
            <p:cNvPr id="212" name="椭圆 211"/>
            <p:cNvSpPr/>
            <p:nvPr/>
          </p:nvSpPr>
          <p:spPr>
            <a:xfrm rot="16200000">
              <a:off x="5492976" y="3521670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5457771" y="349878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32</a:t>
              </a:r>
              <a:endParaRPr lang="zh-CN" altLang="en-US" dirty="0"/>
            </a:p>
          </p:txBody>
        </p:sp>
      </p:grpSp>
      <p:grpSp>
        <p:nvGrpSpPr>
          <p:cNvPr id="538" name="组合 537"/>
          <p:cNvGrpSpPr/>
          <p:nvPr/>
        </p:nvGrpSpPr>
        <p:grpSpPr>
          <a:xfrm>
            <a:off x="3594984" y="4425758"/>
            <a:ext cx="433492" cy="369332"/>
            <a:chOff x="3594984" y="4425758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4984" y="442575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31" name="直接连接符 230"/>
          <p:cNvCxnSpPr>
            <a:stCxn id="13" idx="6"/>
            <a:endCxn id="14" idx="2"/>
          </p:cNvCxnSpPr>
          <p:nvPr/>
        </p:nvCxnSpPr>
        <p:spPr>
          <a:xfrm>
            <a:off x="881619" y="1236711"/>
            <a:ext cx="552212" cy="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5" idx="0"/>
            <a:endCxn id="14" idx="4"/>
          </p:cNvCxnSpPr>
          <p:nvPr/>
        </p:nvCxnSpPr>
        <p:spPr>
          <a:xfrm flipV="1">
            <a:off x="1596391" y="1407789"/>
            <a:ext cx="0" cy="76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V="1">
            <a:off x="1758951" y="1236710"/>
            <a:ext cx="572902" cy="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15" idx="0"/>
            <a:endCxn id="52" idx="4"/>
          </p:cNvCxnSpPr>
          <p:nvPr/>
        </p:nvCxnSpPr>
        <p:spPr>
          <a:xfrm flipV="1">
            <a:off x="1596391" y="1406043"/>
            <a:ext cx="907895" cy="7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52" idx="6"/>
            <a:endCxn id="51" idx="2"/>
          </p:cNvCxnSpPr>
          <p:nvPr/>
        </p:nvCxnSpPr>
        <p:spPr>
          <a:xfrm flipV="1">
            <a:off x="2666846" y="1224309"/>
            <a:ext cx="64722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52" idx="4"/>
            <a:endCxn id="58" idx="0"/>
          </p:cNvCxnSpPr>
          <p:nvPr/>
        </p:nvCxnSpPr>
        <p:spPr>
          <a:xfrm>
            <a:off x="2504286" y="1406043"/>
            <a:ext cx="967704" cy="76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58" idx="6"/>
            <a:endCxn id="56" idx="2"/>
          </p:cNvCxnSpPr>
          <p:nvPr/>
        </p:nvCxnSpPr>
        <p:spPr>
          <a:xfrm>
            <a:off x="3634550" y="2341658"/>
            <a:ext cx="52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57" idx="6"/>
            <a:endCxn id="58" idx="4"/>
          </p:cNvCxnSpPr>
          <p:nvPr/>
        </p:nvCxnSpPr>
        <p:spPr>
          <a:xfrm flipV="1">
            <a:off x="2848317" y="2510991"/>
            <a:ext cx="623673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51" idx="2"/>
            <a:endCxn id="57" idx="6"/>
          </p:cNvCxnSpPr>
          <p:nvPr/>
        </p:nvCxnSpPr>
        <p:spPr>
          <a:xfrm flipH="1">
            <a:off x="2848317" y="1224309"/>
            <a:ext cx="465750" cy="212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58" idx="6"/>
            <a:endCxn id="179" idx="2"/>
          </p:cNvCxnSpPr>
          <p:nvPr/>
        </p:nvCxnSpPr>
        <p:spPr>
          <a:xfrm flipV="1">
            <a:off x="3634550" y="1392519"/>
            <a:ext cx="2295963" cy="9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58" idx="4"/>
            <a:endCxn id="215" idx="0"/>
          </p:cNvCxnSpPr>
          <p:nvPr/>
        </p:nvCxnSpPr>
        <p:spPr>
          <a:xfrm>
            <a:off x="3471990" y="2510991"/>
            <a:ext cx="557171" cy="7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58" idx="4"/>
            <a:endCxn id="173" idx="0"/>
          </p:cNvCxnSpPr>
          <p:nvPr/>
        </p:nvCxnSpPr>
        <p:spPr>
          <a:xfrm>
            <a:off x="3471990" y="2510991"/>
            <a:ext cx="1650571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57" idx="6"/>
            <a:endCxn id="56" idx="4"/>
          </p:cNvCxnSpPr>
          <p:nvPr/>
        </p:nvCxnSpPr>
        <p:spPr>
          <a:xfrm flipV="1">
            <a:off x="2848317" y="2510991"/>
            <a:ext cx="1472372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65514" cy="11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cxnSpLocks/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6"/>
          </p:cNvCxnSpPr>
          <p:nvPr/>
        </p:nvCxnSpPr>
        <p:spPr>
          <a:xfrm>
            <a:off x="7695254" y="1941754"/>
            <a:ext cx="922539" cy="20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6"/>
            <a:endCxn id="215" idx="0"/>
          </p:cNvCxnSpPr>
          <p:nvPr/>
        </p:nvCxnSpPr>
        <p:spPr>
          <a:xfrm flipV="1">
            <a:off x="2848317" y="3309938"/>
            <a:ext cx="1180844" cy="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椭圆 577"/>
          <p:cNvSpPr/>
          <p:nvPr/>
        </p:nvSpPr>
        <p:spPr>
          <a:xfrm>
            <a:off x="4167362" y="217127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3320415" y="1056246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6" name="椭圆 585"/>
          <p:cNvSpPr/>
          <p:nvPr/>
        </p:nvSpPr>
        <p:spPr>
          <a:xfrm>
            <a:off x="3319768" y="1056390"/>
            <a:ext cx="325120" cy="3386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7" name="椭圆 586"/>
          <p:cNvSpPr/>
          <p:nvPr/>
        </p:nvSpPr>
        <p:spPr>
          <a:xfrm>
            <a:off x="4166298" y="2170224"/>
            <a:ext cx="325120" cy="3386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308898" y="2177110"/>
            <a:ext cx="325120" cy="3386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2523196" y="3183625"/>
            <a:ext cx="325120" cy="33866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2341725" y="1068249"/>
            <a:ext cx="325120" cy="3386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93760" y="241935"/>
            <a:ext cx="354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subgraph          has only one connected component                    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29480" y="2083759"/>
            <a:ext cx="284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49074"/>
              </p:ext>
            </p:extLst>
          </p:nvPr>
        </p:nvGraphicFramePr>
        <p:xfrm>
          <a:off x="9399279" y="1845833"/>
          <a:ext cx="1933917" cy="4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0" imgH="6705600" progId="Equation.DSMT4">
                  <p:embed/>
                </p:oleObj>
              </mc:Choice>
              <mc:Fallback>
                <p:oleObj name="Equation" r:id="rId2" imgW="30480000" imgH="6705600" progId="Equation.DSMT4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9279" y="1845833"/>
                        <a:ext cx="1933917" cy="4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39775"/>
              </p:ext>
            </p:extLst>
          </p:nvPr>
        </p:nvGraphicFramePr>
        <p:xfrm>
          <a:off x="9399279" y="2320262"/>
          <a:ext cx="1933917" cy="42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80000" imgH="6705600" progId="Equation.DSMT4">
                  <p:embed/>
                </p:oleObj>
              </mc:Choice>
              <mc:Fallback>
                <p:oleObj name="Equation" r:id="rId4" imgW="30480000" imgH="6705600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99279" y="2320262"/>
                        <a:ext cx="1933917" cy="425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634622" y="597238"/>
          <a:ext cx="1143806" cy="30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0" imgH="4876800" progId="Equation.DSMT4">
                  <p:embed/>
                </p:oleObj>
              </mc:Choice>
              <mc:Fallback>
                <p:oleObj name="Equation" r:id="rId6" imgW="18288000" imgH="4876800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34622" y="597238"/>
                        <a:ext cx="1143806" cy="30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9852043" y="241759"/>
          <a:ext cx="514195" cy="35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24800" imgH="5486400" progId="Equation.DSMT4">
                  <p:embed/>
                </p:oleObj>
              </mc:Choice>
              <mc:Fallback>
                <p:oleObj name="Equation" r:id="rId8" imgW="7924800" imgH="5486400" progId="Equation.DSMT4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52043" y="241759"/>
                        <a:ext cx="514195" cy="355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01025F8-3934-9EE0-3665-DFDE5337CD1D}"/>
              </a:ext>
            </a:extLst>
          </p:cNvPr>
          <p:cNvSpPr txBox="1"/>
          <p:nvPr/>
        </p:nvSpPr>
        <p:spPr>
          <a:xfrm>
            <a:off x="8544297" y="970836"/>
            <a:ext cx="343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proximal minimal separator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w.r.t.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  iv-pair {5,9} are listed as follows: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8" grpId="0" animBg="1"/>
      <p:bldP spid="208" grpId="0" animBg="1"/>
      <p:bldP spid="11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>
            <a:off x="5092908" y="2665069"/>
            <a:ext cx="433492" cy="369332"/>
            <a:chOff x="5092908" y="2665069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92908" y="266506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989415" y="3132230"/>
            <a:ext cx="433492" cy="369332"/>
            <a:chOff x="3989415" y="3132230"/>
            <a:chExt cx="433492" cy="369332"/>
          </a:xfrm>
        </p:grpSpPr>
        <p:sp>
          <p:nvSpPr>
            <p:cNvPr id="215" name="椭圆 214"/>
            <p:cNvSpPr/>
            <p:nvPr/>
          </p:nvSpPr>
          <p:spPr>
            <a:xfrm rot="16200000">
              <a:off x="4035934" y="3140604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989415" y="313223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14067" y="1054975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6499" y="1067377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3831" y="106912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3831" y="2177111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47427" y="217711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41726" y="1067376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09430" y="217232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 rot="16200000">
            <a:off x="9274843" y="3700227"/>
            <a:ext cx="369332" cy="433492"/>
            <a:chOff x="8930777" y="1112224"/>
            <a:chExt cx="369332" cy="433492"/>
          </a:xfrm>
        </p:grpSpPr>
        <p:sp>
          <p:nvSpPr>
            <p:cNvPr id="148" name="椭圆 14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 rot="5400000">
              <a:off x="8898697" y="114430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17048" y="644179"/>
            <a:ext cx="369332" cy="433492"/>
            <a:chOff x="8915787" y="1108338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883707" y="114041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 rot="16200000">
            <a:off x="7520313" y="1561806"/>
            <a:ext cx="369332" cy="433492"/>
            <a:chOff x="8932886" y="1113779"/>
            <a:chExt cx="369332" cy="433492"/>
          </a:xfrm>
        </p:grpSpPr>
        <p:sp>
          <p:nvSpPr>
            <p:cNvPr id="194" name="椭圆 19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 rot="5400000">
              <a:off x="8900806" y="114585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52548" y="633969"/>
            <a:ext cx="369332" cy="433492"/>
            <a:chOff x="8925998" y="1119385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893918" y="115146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206" name="椭圆 205"/>
          <p:cNvSpPr/>
          <p:nvPr/>
        </p:nvSpPr>
        <p:spPr>
          <a:xfrm rot="16200000">
            <a:off x="6295988" y="3698780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257227" y="3688101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sp>
        <p:nvSpPr>
          <p:cNvPr id="212" name="椭圆 211"/>
          <p:cNvSpPr/>
          <p:nvPr/>
        </p:nvSpPr>
        <p:spPr>
          <a:xfrm rot="16200000">
            <a:off x="5492976" y="3521670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5450443" y="3499299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538" name="组合 537"/>
          <p:cNvGrpSpPr/>
          <p:nvPr/>
        </p:nvGrpSpPr>
        <p:grpSpPr>
          <a:xfrm>
            <a:off x="3594984" y="4425758"/>
            <a:ext cx="433492" cy="369332"/>
            <a:chOff x="3594984" y="4425758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4984" y="442575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31" name="直接连接符 230"/>
          <p:cNvCxnSpPr>
            <a:stCxn id="13" idx="6"/>
            <a:endCxn id="14" idx="2"/>
          </p:cNvCxnSpPr>
          <p:nvPr/>
        </p:nvCxnSpPr>
        <p:spPr>
          <a:xfrm>
            <a:off x="881619" y="1236711"/>
            <a:ext cx="552212" cy="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5" idx="0"/>
            <a:endCxn id="14" idx="4"/>
          </p:cNvCxnSpPr>
          <p:nvPr/>
        </p:nvCxnSpPr>
        <p:spPr>
          <a:xfrm flipV="1">
            <a:off x="1596391" y="1407789"/>
            <a:ext cx="0" cy="76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V="1">
            <a:off x="1758951" y="1236710"/>
            <a:ext cx="572902" cy="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15" idx="0"/>
            <a:endCxn id="52" idx="4"/>
          </p:cNvCxnSpPr>
          <p:nvPr/>
        </p:nvCxnSpPr>
        <p:spPr>
          <a:xfrm flipV="1">
            <a:off x="1596391" y="1406043"/>
            <a:ext cx="907895" cy="7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52" idx="6"/>
            <a:endCxn id="51" idx="2"/>
          </p:cNvCxnSpPr>
          <p:nvPr/>
        </p:nvCxnSpPr>
        <p:spPr>
          <a:xfrm flipV="1">
            <a:off x="2666846" y="1224309"/>
            <a:ext cx="64722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52" idx="4"/>
            <a:endCxn id="58" idx="0"/>
          </p:cNvCxnSpPr>
          <p:nvPr/>
        </p:nvCxnSpPr>
        <p:spPr>
          <a:xfrm>
            <a:off x="2504286" y="1406043"/>
            <a:ext cx="967704" cy="76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50" idx="6"/>
            <a:endCxn id="58" idx="2"/>
          </p:cNvCxnSpPr>
          <p:nvPr/>
        </p:nvCxnSpPr>
        <p:spPr>
          <a:xfrm flipV="1">
            <a:off x="2672547" y="2341658"/>
            <a:ext cx="636883" cy="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52" idx="4"/>
            <a:endCxn id="50" idx="0"/>
          </p:cNvCxnSpPr>
          <p:nvPr/>
        </p:nvCxnSpPr>
        <p:spPr>
          <a:xfrm>
            <a:off x="2504286" y="1406043"/>
            <a:ext cx="5701" cy="77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50" idx="0"/>
            <a:endCxn id="51" idx="2"/>
          </p:cNvCxnSpPr>
          <p:nvPr/>
        </p:nvCxnSpPr>
        <p:spPr>
          <a:xfrm flipV="1">
            <a:off x="2509987" y="1224309"/>
            <a:ext cx="804080" cy="95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58" idx="6"/>
            <a:endCxn id="56" idx="2"/>
          </p:cNvCxnSpPr>
          <p:nvPr/>
        </p:nvCxnSpPr>
        <p:spPr>
          <a:xfrm>
            <a:off x="3634550" y="2341658"/>
            <a:ext cx="52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57" idx="6"/>
            <a:endCxn id="58" idx="4"/>
          </p:cNvCxnSpPr>
          <p:nvPr/>
        </p:nvCxnSpPr>
        <p:spPr>
          <a:xfrm flipV="1">
            <a:off x="2848317" y="2510991"/>
            <a:ext cx="623673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51" idx="2"/>
            <a:endCxn id="57" idx="6"/>
          </p:cNvCxnSpPr>
          <p:nvPr/>
        </p:nvCxnSpPr>
        <p:spPr>
          <a:xfrm flipH="1">
            <a:off x="2848317" y="1224309"/>
            <a:ext cx="465750" cy="212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58" idx="6"/>
            <a:endCxn id="179" idx="2"/>
          </p:cNvCxnSpPr>
          <p:nvPr/>
        </p:nvCxnSpPr>
        <p:spPr>
          <a:xfrm flipV="1">
            <a:off x="3634550" y="1392519"/>
            <a:ext cx="2295963" cy="9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58" idx="4"/>
            <a:endCxn id="215" idx="0"/>
          </p:cNvCxnSpPr>
          <p:nvPr/>
        </p:nvCxnSpPr>
        <p:spPr>
          <a:xfrm>
            <a:off x="3471990" y="2510991"/>
            <a:ext cx="557171" cy="7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58" idx="4"/>
            <a:endCxn id="173" idx="0"/>
          </p:cNvCxnSpPr>
          <p:nvPr/>
        </p:nvCxnSpPr>
        <p:spPr>
          <a:xfrm>
            <a:off x="3471990" y="2510991"/>
            <a:ext cx="1650571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57" idx="6"/>
            <a:endCxn id="56" idx="4"/>
          </p:cNvCxnSpPr>
          <p:nvPr/>
        </p:nvCxnSpPr>
        <p:spPr>
          <a:xfrm flipV="1">
            <a:off x="2848317" y="2510991"/>
            <a:ext cx="1472372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65514" cy="11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194" idx="2"/>
            <a:endCxn id="148" idx="0"/>
          </p:cNvCxnSpPr>
          <p:nvPr/>
        </p:nvCxnSpPr>
        <p:spPr>
          <a:xfrm>
            <a:off x="7695254" y="1941754"/>
            <a:ext cx="1586751" cy="19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6"/>
          </p:cNvCxnSpPr>
          <p:nvPr/>
        </p:nvCxnSpPr>
        <p:spPr>
          <a:xfrm>
            <a:off x="7695254" y="1941754"/>
            <a:ext cx="922539" cy="20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154" idx="4"/>
            <a:endCxn id="148" idx="0"/>
          </p:cNvCxnSpPr>
          <p:nvPr/>
        </p:nvCxnSpPr>
        <p:spPr>
          <a:xfrm flipV="1">
            <a:off x="8787126" y="3915506"/>
            <a:ext cx="494879" cy="2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6"/>
            <a:endCxn id="215" idx="0"/>
          </p:cNvCxnSpPr>
          <p:nvPr/>
        </p:nvCxnSpPr>
        <p:spPr>
          <a:xfrm flipV="1">
            <a:off x="2848317" y="3309938"/>
            <a:ext cx="1180844" cy="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4" name="组合 583"/>
          <p:cNvGrpSpPr/>
          <p:nvPr/>
        </p:nvGrpSpPr>
        <p:grpSpPr>
          <a:xfrm>
            <a:off x="9245971" y="3716596"/>
            <a:ext cx="433492" cy="369332"/>
            <a:chOff x="10489416" y="1738397"/>
            <a:chExt cx="433492" cy="369332"/>
          </a:xfrm>
        </p:grpSpPr>
        <p:sp>
          <p:nvSpPr>
            <p:cNvPr id="571" name="椭圆 570"/>
            <p:cNvSpPr/>
            <p:nvPr/>
          </p:nvSpPr>
          <p:spPr>
            <a:xfrm rot="16200000">
              <a:off x="10531530" y="1765237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文本框 571"/>
            <p:cNvSpPr txBox="1"/>
            <p:nvPr/>
          </p:nvSpPr>
          <p:spPr>
            <a:xfrm>
              <a:off x="10489416" y="173839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sp>
        <p:nvSpPr>
          <p:cNvPr id="578" name="椭圆 577"/>
          <p:cNvSpPr/>
          <p:nvPr/>
        </p:nvSpPr>
        <p:spPr>
          <a:xfrm>
            <a:off x="4167198" y="217127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2342548" y="217711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3312641" y="105497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2523196" y="3182877"/>
            <a:ext cx="325120" cy="3386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33899" y="3723963"/>
            <a:ext cx="433492" cy="369332"/>
            <a:chOff x="11403908" y="3704812"/>
            <a:chExt cx="433492" cy="369332"/>
          </a:xfrm>
        </p:grpSpPr>
        <p:sp>
          <p:nvSpPr>
            <p:cNvPr id="214" name="椭圆 213"/>
            <p:cNvSpPr/>
            <p:nvPr/>
          </p:nvSpPr>
          <p:spPr>
            <a:xfrm rot="16200000">
              <a:off x="11458094" y="3730328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1403908" y="370481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cxnSp>
        <p:nvCxnSpPr>
          <p:cNvPr id="5" name="直接连接符 4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96176" y="1541829"/>
            <a:ext cx="300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2: {8,22} is an iv-pair.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84419" y="584252"/>
            <a:ext cx="4039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proximal minimal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separators to obtain the updated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H={4,5,6,7,8,9,22}.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>
            <a:off x="5092908" y="2665069"/>
            <a:ext cx="433492" cy="369332"/>
            <a:chOff x="5092908" y="2665069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92908" y="266506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 rot="16200000">
            <a:off x="9274843" y="3700227"/>
            <a:ext cx="369332" cy="433492"/>
            <a:chOff x="8930777" y="1112224"/>
            <a:chExt cx="369332" cy="433492"/>
          </a:xfrm>
        </p:grpSpPr>
        <p:sp>
          <p:nvSpPr>
            <p:cNvPr id="148" name="椭圆 14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 rot="5400000">
              <a:off x="8898697" y="114430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17048" y="644179"/>
            <a:ext cx="369332" cy="433492"/>
            <a:chOff x="8915787" y="1108338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883707" y="114041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 rot="16200000">
            <a:off x="7520313" y="1561806"/>
            <a:ext cx="369332" cy="433492"/>
            <a:chOff x="8932886" y="1113779"/>
            <a:chExt cx="369332" cy="433492"/>
          </a:xfrm>
        </p:grpSpPr>
        <p:sp>
          <p:nvSpPr>
            <p:cNvPr id="194" name="椭圆 19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 rot="5400000">
              <a:off x="8900806" y="114585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52548" y="633969"/>
            <a:ext cx="369332" cy="433492"/>
            <a:chOff x="8925998" y="1119385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893918" y="115146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206" name="椭圆 205"/>
          <p:cNvSpPr/>
          <p:nvPr/>
        </p:nvSpPr>
        <p:spPr>
          <a:xfrm rot="16200000">
            <a:off x="6295988" y="3698780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258709" y="3669334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sp>
        <p:nvSpPr>
          <p:cNvPr id="212" name="椭圆 211"/>
          <p:cNvSpPr/>
          <p:nvPr/>
        </p:nvSpPr>
        <p:spPr>
          <a:xfrm rot="16200000">
            <a:off x="5492976" y="3521670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5443300" y="3505700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538" name="组合 537"/>
          <p:cNvGrpSpPr/>
          <p:nvPr/>
        </p:nvGrpSpPr>
        <p:grpSpPr>
          <a:xfrm>
            <a:off x="3594984" y="4425758"/>
            <a:ext cx="433492" cy="369332"/>
            <a:chOff x="3594984" y="4425758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4984" y="442575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194" idx="2"/>
            <a:endCxn id="148" idx="0"/>
          </p:cNvCxnSpPr>
          <p:nvPr/>
        </p:nvCxnSpPr>
        <p:spPr>
          <a:xfrm>
            <a:off x="7695254" y="1941754"/>
            <a:ext cx="1586751" cy="19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6"/>
          </p:cNvCxnSpPr>
          <p:nvPr/>
        </p:nvCxnSpPr>
        <p:spPr>
          <a:xfrm>
            <a:off x="7695254" y="1941754"/>
            <a:ext cx="922539" cy="20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154" idx="4"/>
            <a:endCxn id="148" idx="0"/>
          </p:cNvCxnSpPr>
          <p:nvPr/>
        </p:nvCxnSpPr>
        <p:spPr>
          <a:xfrm flipV="1">
            <a:off x="8787126" y="3915506"/>
            <a:ext cx="494879" cy="2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4" name="组合 583"/>
          <p:cNvGrpSpPr/>
          <p:nvPr/>
        </p:nvGrpSpPr>
        <p:grpSpPr>
          <a:xfrm>
            <a:off x="9246640" y="3721116"/>
            <a:ext cx="433492" cy="369332"/>
            <a:chOff x="10489416" y="1738397"/>
            <a:chExt cx="433492" cy="369332"/>
          </a:xfrm>
        </p:grpSpPr>
        <p:sp>
          <p:nvSpPr>
            <p:cNvPr id="571" name="椭圆 570"/>
            <p:cNvSpPr/>
            <p:nvPr/>
          </p:nvSpPr>
          <p:spPr>
            <a:xfrm rot="16200000">
              <a:off x="10531530" y="1765237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文本框 571"/>
            <p:cNvSpPr txBox="1"/>
            <p:nvPr/>
          </p:nvSpPr>
          <p:spPr>
            <a:xfrm>
              <a:off x="10489416" y="173839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sp>
        <p:nvSpPr>
          <p:cNvPr id="172" name="椭圆 171"/>
          <p:cNvSpPr/>
          <p:nvPr/>
        </p:nvSpPr>
        <p:spPr>
          <a:xfrm>
            <a:off x="2523196" y="3188980"/>
            <a:ext cx="325120" cy="3386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34568" y="3741939"/>
            <a:ext cx="433492" cy="369332"/>
            <a:chOff x="11403908" y="3726148"/>
            <a:chExt cx="433492" cy="369332"/>
          </a:xfrm>
        </p:grpSpPr>
        <p:sp>
          <p:nvSpPr>
            <p:cNvPr id="214" name="椭圆 213"/>
            <p:cNvSpPr/>
            <p:nvPr/>
          </p:nvSpPr>
          <p:spPr>
            <a:xfrm rot="16200000">
              <a:off x="11458094" y="3730328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1403908" y="372614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89252" y="4428774"/>
            <a:ext cx="433492" cy="369332"/>
            <a:chOff x="1092832" y="1204986"/>
            <a:chExt cx="433492" cy="369332"/>
          </a:xfrm>
        </p:grpSpPr>
        <p:sp>
          <p:nvSpPr>
            <p:cNvPr id="208" name="椭圆 207"/>
            <p:cNvSpPr/>
            <p:nvPr/>
          </p:nvSpPr>
          <p:spPr>
            <a:xfrm rot="16200000">
              <a:off x="1140634" y="1227091"/>
              <a:ext cx="325120" cy="3386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092832" y="120498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78908" y="1592092"/>
            <a:ext cx="433492" cy="369332"/>
            <a:chOff x="1865817" y="1061696"/>
            <a:chExt cx="433492" cy="369332"/>
          </a:xfrm>
        </p:grpSpPr>
        <p:sp>
          <p:nvSpPr>
            <p:cNvPr id="230" name="椭圆 229"/>
            <p:cNvSpPr/>
            <p:nvPr/>
          </p:nvSpPr>
          <p:spPr>
            <a:xfrm rot="16200000">
              <a:off x="1920003" y="1084325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1865817" y="10616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cxnSp>
        <p:nvCxnSpPr>
          <p:cNvPr id="9" name="直接连接符 8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294024"/>
              </p:ext>
            </p:extLst>
          </p:nvPr>
        </p:nvGraphicFramePr>
        <p:xfrm>
          <a:off x="1047680" y="1949834"/>
          <a:ext cx="2118191" cy="44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99200" imgH="6705600" progId="Equation.DSMT4">
                  <p:embed/>
                </p:oleObj>
              </mc:Choice>
              <mc:Fallback>
                <p:oleObj name="Equation" r:id="rId2" imgW="31699200" imgH="6705600" progId="Equation.DSMT4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7680" y="1949834"/>
                        <a:ext cx="2118191" cy="447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40163"/>
              </p:ext>
            </p:extLst>
          </p:nvPr>
        </p:nvGraphicFramePr>
        <p:xfrm>
          <a:off x="1047680" y="2474488"/>
          <a:ext cx="2081637" cy="44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94400" imgH="6705600" progId="Equation.DSMT4">
                  <p:embed/>
                </p:oleObj>
              </mc:Choice>
              <mc:Fallback>
                <p:oleObj name="Equation" r:id="rId4" imgW="31394400" imgH="6705600" progId="Equation.DSMT4">
                  <p:embed/>
                  <p:pic>
                    <p:nvPicPr>
                      <p:cNvPr id="0" name="对象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680" y="2474488"/>
                        <a:ext cx="2081637" cy="44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21039" y="965826"/>
            <a:ext cx="3321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proximal minimal separators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iv-pair {8,22} is listed as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>
            <a:off x="5092908" y="2665069"/>
            <a:ext cx="433492" cy="369332"/>
            <a:chOff x="5092908" y="2665069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92908" y="266506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989415" y="3132230"/>
            <a:ext cx="433492" cy="369332"/>
            <a:chOff x="3989415" y="3132230"/>
            <a:chExt cx="433492" cy="369332"/>
          </a:xfrm>
        </p:grpSpPr>
        <p:sp>
          <p:nvSpPr>
            <p:cNvPr id="215" name="椭圆 214"/>
            <p:cNvSpPr/>
            <p:nvPr/>
          </p:nvSpPr>
          <p:spPr>
            <a:xfrm rot="16200000">
              <a:off x="4035934" y="3140604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989415" y="313223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14067" y="1054975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6499" y="1067377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3831" y="106912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3831" y="2177111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47427" y="217711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41726" y="1067376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09430" y="217232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 rot="16200000">
            <a:off x="9274843" y="3700227"/>
            <a:ext cx="369332" cy="433492"/>
            <a:chOff x="8930777" y="1112224"/>
            <a:chExt cx="369332" cy="433492"/>
          </a:xfrm>
        </p:grpSpPr>
        <p:sp>
          <p:nvSpPr>
            <p:cNvPr id="148" name="椭圆 14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 rot="5400000">
              <a:off x="8898697" y="114430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17048" y="644179"/>
            <a:ext cx="369332" cy="433492"/>
            <a:chOff x="8915787" y="1108338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883707" y="114041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9596" y="1594527"/>
            <a:ext cx="433492" cy="369332"/>
            <a:chOff x="7479596" y="1594527"/>
            <a:chExt cx="433492" cy="369332"/>
          </a:xfrm>
        </p:grpSpPr>
        <p:sp>
          <p:nvSpPr>
            <p:cNvPr id="194" name="椭圆 193"/>
            <p:cNvSpPr/>
            <p:nvPr/>
          </p:nvSpPr>
          <p:spPr>
            <a:xfrm rot="16200000">
              <a:off x="7532693" y="1609860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79596" y="15945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52548" y="633969"/>
            <a:ext cx="369332" cy="433492"/>
            <a:chOff x="8925998" y="1119385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893918" y="115146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206" name="椭圆 205"/>
          <p:cNvSpPr/>
          <p:nvPr/>
        </p:nvSpPr>
        <p:spPr>
          <a:xfrm rot="16200000">
            <a:off x="6295988" y="3698780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251616" y="3694238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sp>
        <p:nvSpPr>
          <p:cNvPr id="212" name="椭圆 211"/>
          <p:cNvSpPr/>
          <p:nvPr/>
        </p:nvSpPr>
        <p:spPr>
          <a:xfrm rot="16200000">
            <a:off x="5492976" y="3521670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5470385" y="3498780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93778" y="4424217"/>
            <a:ext cx="433492" cy="369332"/>
            <a:chOff x="3593778" y="4424217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3778" y="442421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31" name="直接连接符 230"/>
          <p:cNvCxnSpPr>
            <a:stCxn id="13" idx="6"/>
            <a:endCxn id="14" idx="2"/>
          </p:cNvCxnSpPr>
          <p:nvPr/>
        </p:nvCxnSpPr>
        <p:spPr>
          <a:xfrm>
            <a:off x="881619" y="1236711"/>
            <a:ext cx="552212" cy="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5" idx="0"/>
            <a:endCxn id="14" idx="4"/>
          </p:cNvCxnSpPr>
          <p:nvPr/>
        </p:nvCxnSpPr>
        <p:spPr>
          <a:xfrm flipV="1">
            <a:off x="1596391" y="1407789"/>
            <a:ext cx="0" cy="76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V="1">
            <a:off x="1758951" y="1236710"/>
            <a:ext cx="572902" cy="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15" idx="0"/>
            <a:endCxn id="52" idx="4"/>
          </p:cNvCxnSpPr>
          <p:nvPr/>
        </p:nvCxnSpPr>
        <p:spPr>
          <a:xfrm flipV="1">
            <a:off x="1596391" y="1406043"/>
            <a:ext cx="907895" cy="7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52" idx="6"/>
            <a:endCxn id="51" idx="2"/>
          </p:cNvCxnSpPr>
          <p:nvPr/>
        </p:nvCxnSpPr>
        <p:spPr>
          <a:xfrm flipV="1">
            <a:off x="2666846" y="1224309"/>
            <a:ext cx="64722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52" idx="4"/>
            <a:endCxn id="58" idx="0"/>
          </p:cNvCxnSpPr>
          <p:nvPr/>
        </p:nvCxnSpPr>
        <p:spPr>
          <a:xfrm>
            <a:off x="2504286" y="1406043"/>
            <a:ext cx="967704" cy="76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50" idx="6"/>
            <a:endCxn id="58" idx="2"/>
          </p:cNvCxnSpPr>
          <p:nvPr/>
        </p:nvCxnSpPr>
        <p:spPr>
          <a:xfrm flipV="1">
            <a:off x="2672547" y="2341658"/>
            <a:ext cx="636883" cy="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52" idx="4"/>
            <a:endCxn id="50" idx="0"/>
          </p:cNvCxnSpPr>
          <p:nvPr/>
        </p:nvCxnSpPr>
        <p:spPr>
          <a:xfrm>
            <a:off x="2504286" y="1406043"/>
            <a:ext cx="5701" cy="77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50" idx="0"/>
            <a:endCxn id="51" idx="2"/>
          </p:cNvCxnSpPr>
          <p:nvPr/>
        </p:nvCxnSpPr>
        <p:spPr>
          <a:xfrm flipV="1">
            <a:off x="2509987" y="1224309"/>
            <a:ext cx="804080" cy="95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58" idx="6"/>
            <a:endCxn id="56" idx="2"/>
          </p:cNvCxnSpPr>
          <p:nvPr/>
        </p:nvCxnSpPr>
        <p:spPr>
          <a:xfrm>
            <a:off x="3634550" y="2341658"/>
            <a:ext cx="52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57" idx="6"/>
            <a:endCxn id="58" idx="4"/>
          </p:cNvCxnSpPr>
          <p:nvPr/>
        </p:nvCxnSpPr>
        <p:spPr>
          <a:xfrm flipV="1">
            <a:off x="2848317" y="2510991"/>
            <a:ext cx="623673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51" idx="2"/>
            <a:endCxn id="57" idx="6"/>
          </p:cNvCxnSpPr>
          <p:nvPr/>
        </p:nvCxnSpPr>
        <p:spPr>
          <a:xfrm flipH="1">
            <a:off x="2848317" y="1224309"/>
            <a:ext cx="465750" cy="212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58" idx="6"/>
            <a:endCxn id="179" idx="2"/>
          </p:cNvCxnSpPr>
          <p:nvPr/>
        </p:nvCxnSpPr>
        <p:spPr>
          <a:xfrm flipV="1">
            <a:off x="3634550" y="1392519"/>
            <a:ext cx="2295963" cy="9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58" idx="4"/>
            <a:endCxn id="215" idx="0"/>
          </p:cNvCxnSpPr>
          <p:nvPr/>
        </p:nvCxnSpPr>
        <p:spPr>
          <a:xfrm>
            <a:off x="3471990" y="2510991"/>
            <a:ext cx="557171" cy="7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58" idx="4"/>
            <a:endCxn id="173" idx="0"/>
          </p:cNvCxnSpPr>
          <p:nvPr/>
        </p:nvCxnSpPr>
        <p:spPr>
          <a:xfrm>
            <a:off x="3471990" y="2510991"/>
            <a:ext cx="1650571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57" idx="6"/>
            <a:endCxn id="56" idx="4"/>
          </p:cNvCxnSpPr>
          <p:nvPr/>
        </p:nvCxnSpPr>
        <p:spPr>
          <a:xfrm flipV="1">
            <a:off x="2848317" y="2510991"/>
            <a:ext cx="1472372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65514" cy="11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194" idx="2"/>
            <a:endCxn id="148" idx="0"/>
          </p:cNvCxnSpPr>
          <p:nvPr/>
        </p:nvCxnSpPr>
        <p:spPr>
          <a:xfrm>
            <a:off x="7695254" y="1941754"/>
            <a:ext cx="1586751" cy="19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6"/>
          </p:cNvCxnSpPr>
          <p:nvPr/>
        </p:nvCxnSpPr>
        <p:spPr>
          <a:xfrm>
            <a:off x="7695254" y="1941754"/>
            <a:ext cx="922539" cy="20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154" idx="4"/>
            <a:endCxn id="148" idx="0"/>
          </p:cNvCxnSpPr>
          <p:nvPr/>
        </p:nvCxnSpPr>
        <p:spPr>
          <a:xfrm flipV="1">
            <a:off x="8787126" y="3915506"/>
            <a:ext cx="494879" cy="2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6"/>
            <a:endCxn id="215" idx="0"/>
          </p:cNvCxnSpPr>
          <p:nvPr/>
        </p:nvCxnSpPr>
        <p:spPr>
          <a:xfrm flipV="1">
            <a:off x="2848317" y="3309938"/>
            <a:ext cx="1180844" cy="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4" name="组合 583"/>
          <p:cNvGrpSpPr/>
          <p:nvPr/>
        </p:nvGrpSpPr>
        <p:grpSpPr>
          <a:xfrm>
            <a:off x="9242763" y="3726148"/>
            <a:ext cx="433492" cy="369332"/>
            <a:chOff x="10489416" y="1738397"/>
            <a:chExt cx="433492" cy="369332"/>
          </a:xfrm>
        </p:grpSpPr>
        <p:sp>
          <p:nvSpPr>
            <p:cNvPr id="571" name="椭圆 570"/>
            <p:cNvSpPr/>
            <p:nvPr/>
          </p:nvSpPr>
          <p:spPr>
            <a:xfrm rot="16200000">
              <a:off x="10531530" y="1765237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文本框 571"/>
            <p:cNvSpPr txBox="1"/>
            <p:nvPr/>
          </p:nvSpPr>
          <p:spPr>
            <a:xfrm>
              <a:off x="10489416" y="173839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sp>
        <p:nvSpPr>
          <p:cNvPr id="578" name="椭圆 577"/>
          <p:cNvSpPr/>
          <p:nvPr/>
        </p:nvSpPr>
        <p:spPr>
          <a:xfrm>
            <a:off x="4167362" y="217127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2347426" y="217767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3305728" y="1060785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162746" y="2175007"/>
            <a:ext cx="325120" cy="3386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97416" y="4422297"/>
            <a:ext cx="433492" cy="369332"/>
            <a:chOff x="11215015" y="1741437"/>
            <a:chExt cx="433492" cy="369332"/>
          </a:xfrm>
        </p:grpSpPr>
        <p:sp>
          <p:nvSpPr>
            <p:cNvPr id="219" name="椭圆 218"/>
            <p:cNvSpPr/>
            <p:nvPr/>
          </p:nvSpPr>
          <p:spPr>
            <a:xfrm rot="16200000">
              <a:off x="11257845" y="1767977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1215015" y="174143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cxnSp>
        <p:nvCxnSpPr>
          <p:cNvPr id="34" name="直接连接符 33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1598"/>
              </p:ext>
            </p:extLst>
          </p:nvPr>
        </p:nvGraphicFramePr>
        <p:xfrm>
          <a:off x="8930107" y="726789"/>
          <a:ext cx="2469413" cy="35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367200" imgH="6096000" progId="Equation.DSMT4">
                  <p:embed/>
                </p:oleObj>
              </mc:Choice>
              <mc:Fallback>
                <p:oleObj name="Equation" r:id="rId2" imgW="42367200" imgH="60960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30107" y="726789"/>
                        <a:ext cx="2469413" cy="35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9D3B10-5273-21B0-A22A-20AEE5607ADD}"/>
              </a:ext>
            </a:extLst>
          </p:cNvPr>
          <p:cNvSpPr txBox="1"/>
          <p:nvPr/>
        </p:nvSpPr>
        <p:spPr>
          <a:xfrm>
            <a:off x="8553960" y="134498"/>
            <a:ext cx="3103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proximal minimal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separators to obtain the updated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3D1378-2804-604D-9A8A-BCD1E85ED9FD}"/>
              </a:ext>
            </a:extLst>
          </p:cNvPr>
          <p:cNvSpPr txBox="1"/>
          <p:nvPr/>
        </p:nvSpPr>
        <p:spPr>
          <a:xfrm>
            <a:off x="8604051" y="117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3: {9,35} is an iv-pair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>
            <a:off x="5092908" y="2665069"/>
            <a:ext cx="433492" cy="369332"/>
            <a:chOff x="5092908" y="2665069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92908" y="266506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54300" y="3668898"/>
            <a:ext cx="433492" cy="369332"/>
            <a:chOff x="6254300" y="3668898"/>
            <a:chExt cx="433492" cy="369332"/>
          </a:xfrm>
        </p:grpSpPr>
        <p:sp>
          <p:nvSpPr>
            <p:cNvPr id="206" name="椭圆 205"/>
            <p:cNvSpPr/>
            <p:nvPr/>
          </p:nvSpPr>
          <p:spPr>
            <a:xfrm rot="16200000">
              <a:off x="6295988" y="3698780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254300" y="366889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</a:t>
              </a:r>
              <a:endParaRPr lang="zh-CN" altLang="en-US" dirty="0"/>
            </a:p>
          </p:txBody>
        </p:sp>
      </p:grp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48853" y="3500491"/>
            <a:ext cx="433492" cy="369332"/>
            <a:chOff x="5448853" y="3500491"/>
            <a:chExt cx="433492" cy="369332"/>
          </a:xfrm>
        </p:grpSpPr>
        <p:sp>
          <p:nvSpPr>
            <p:cNvPr id="212" name="椭圆 211"/>
            <p:cNvSpPr/>
            <p:nvPr/>
          </p:nvSpPr>
          <p:spPr>
            <a:xfrm rot="16200000">
              <a:off x="5492976" y="3521670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5448853" y="350049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32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3778" y="4424217"/>
            <a:ext cx="433492" cy="369332"/>
            <a:chOff x="3593778" y="4424217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3778" y="442421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65514" cy="11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椭圆 577"/>
          <p:cNvSpPr/>
          <p:nvPr/>
        </p:nvSpPr>
        <p:spPr>
          <a:xfrm>
            <a:off x="4158862" y="217127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157500" y="2177776"/>
            <a:ext cx="325120" cy="3386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93778" y="4430611"/>
            <a:ext cx="433492" cy="369332"/>
            <a:chOff x="11215015" y="1741437"/>
            <a:chExt cx="433492" cy="369332"/>
          </a:xfrm>
        </p:grpSpPr>
        <p:sp>
          <p:nvSpPr>
            <p:cNvPr id="219" name="椭圆 218"/>
            <p:cNvSpPr/>
            <p:nvPr/>
          </p:nvSpPr>
          <p:spPr>
            <a:xfrm rot="16200000">
              <a:off x="11257845" y="1767977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1215015" y="174143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42518" y="3506338"/>
            <a:ext cx="433492" cy="369332"/>
            <a:chOff x="2035190" y="1760367"/>
            <a:chExt cx="433492" cy="369332"/>
          </a:xfrm>
        </p:grpSpPr>
        <p:sp>
          <p:nvSpPr>
            <p:cNvPr id="178" name="椭圆 177"/>
            <p:cNvSpPr/>
            <p:nvPr/>
          </p:nvSpPr>
          <p:spPr>
            <a:xfrm rot="16200000">
              <a:off x="2089376" y="1775700"/>
              <a:ext cx="325120" cy="33866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35190" y="176036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32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63215" y="2665069"/>
            <a:ext cx="433492" cy="369332"/>
            <a:chOff x="1956910" y="2360757"/>
            <a:chExt cx="433492" cy="369332"/>
          </a:xfrm>
        </p:grpSpPr>
        <p:sp>
          <p:nvSpPr>
            <p:cNvPr id="217" name="椭圆 216"/>
            <p:cNvSpPr/>
            <p:nvPr/>
          </p:nvSpPr>
          <p:spPr>
            <a:xfrm rot="16200000">
              <a:off x="2021547" y="2376090"/>
              <a:ext cx="325120" cy="3386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956910" y="236075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58446" y="3674239"/>
            <a:ext cx="433492" cy="369332"/>
            <a:chOff x="2555056" y="2257680"/>
            <a:chExt cx="433492" cy="369332"/>
          </a:xfrm>
        </p:grpSpPr>
        <p:sp>
          <p:nvSpPr>
            <p:cNvPr id="229" name="椭圆 228"/>
            <p:cNvSpPr/>
            <p:nvPr/>
          </p:nvSpPr>
          <p:spPr>
            <a:xfrm rot="16200000">
              <a:off x="2595606" y="2280315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555056" y="225768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31</a:t>
              </a:r>
              <a:endParaRPr lang="zh-CN" altLang="en-US" dirty="0"/>
            </a:p>
          </p:txBody>
        </p:sp>
      </p:grpSp>
      <p:cxnSp>
        <p:nvCxnSpPr>
          <p:cNvPr id="11" name="直接连接符 10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16796"/>
              </p:ext>
            </p:extLst>
          </p:nvPr>
        </p:nvGraphicFramePr>
        <p:xfrm>
          <a:off x="997145" y="2171274"/>
          <a:ext cx="2351199" cy="43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271200" imgH="6705600" progId="Equation.DSMT4">
                  <p:embed/>
                </p:oleObj>
              </mc:Choice>
              <mc:Fallback>
                <p:oleObj name="Equation" r:id="rId2" imgW="36271200" imgH="67056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7145" y="2171274"/>
                        <a:ext cx="2351199" cy="43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568752"/>
              </p:ext>
            </p:extLst>
          </p:nvPr>
        </p:nvGraphicFramePr>
        <p:xfrm>
          <a:off x="990885" y="2763673"/>
          <a:ext cx="2332484" cy="41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271200" imgH="6705600" progId="Equation.DSMT4">
                  <p:embed/>
                </p:oleObj>
              </mc:Choice>
              <mc:Fallback>
                <p:oleObj name="Equation" r:id="rId4" imgW="36271200" imgH="6705600" progId="Equation.DSMT4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885" y="2763673"/>
                        <a:ext cx="2332484" cy="41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56A7C7-7283-10CB-2252-F2565855FB95}"/>
              </a:ext>
            </a:extLst>
          </p:cNvPr>
          <p:cNvSpPr txBox="1"/>
          <p:nvPr/>
        </p:nvSpPr>
        <p:spPr>
          <a:xfrm>
            <a:off x="380002" y="1156442"/>
            <a:ext cx="36059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proximal minimal separators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iv-pair {9,35} is listed as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067369" y="2649398"/>
            <a:ext cx="433492" cy="369332"/>
            <a:chOff x="5067369" y="2649398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67369" y="264939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989415" y="3132230"/>
            <a:ext cx="433492" cy="369332"/>
            <a:chOff x="3989415" y="3132230"/>
            <a:chExt cx="433492" cy="369332"/>
          </a:xfrm>
        </p:grpSpPr>
        <p:sp>
          <p:nvSpPr>
            <p:cNvPr id="215" name="椭圆 214"/>
            <p:cNvSpPr/>
            <p:nvPr/>
          </p:nvSpPr>
          <p:spPr>
            <a:xfrm rot="16200000">
              <a:off x="4035934" y="3140604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989415" y="313223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14067" y="1054975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6499" y="1067377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3831" y="106912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3831" y="2177111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47427" y="217711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41726" y="1067376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09430" y="217232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 rot="16200000">
            <a:off x="9274843" y="3700227"/>
            <a:ext cx="369332" cy="433492"/>
            <a:chOff x="8930777" y="1112224"/>
            <a:chExt cx="369332" cy="433492"/>
          </a:xfrm>
        </p:grpSpPr>
        <p:sp>
          <p:nvSpPr>
            <p:cNvPr id="148" name="椭圆 14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 rot="5400000">
              <a:off x="8898697" y="114430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17048" y="644179"/>
            <a:ext cx="369332" cy="433492"/>
            <a:chOff x="8915787" y="1108338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883707" y="114041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9596" y="1594527"/>
            <a:ext cx="433492" cy="369332"/>
            <a:chOff x="7479596" y="1594527"/>
            <a:chExt cx="433492" cy="369332"/>
          </a:xfrm>
        </p:grpSpPr>
        <p:sp>
          <p:nvSpPr>
            <p:cNvPr id="194" name="椭圆 193"/>
            <p:cNvSpPr/>
            <p:nvPr/>
          </p:nvSpPr>
          <p:spPr>
            <a:xfrm rot="16200000">
              <a:off x="7532693" y="1609860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79596" y="15945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52548" y="633969"/>
            <a:ext cx="369332" cy="433492"/>
            <a:chOff x="8925998" y="1119385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893918" y="115146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206" name="椭圆 205"/>
          <p:cNvSpPr/>
          <p:nvPr/>
        </p:nvSpPr>
        <p:spPr>
          <a:xfrm rot="16200000">
            <a:off x="6295988" y="369878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241946" y="3683446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sp>
        <p:nvSpPr>
          <p:cNvPr id="212" name="椭圆 211"/>
          <p:cNvSpPr/>
          <p:nvPr/>
        </p:nvSpPr>
        <p:spPr>
          <a:xfrm rot="16200000">
            <a:off x="5507188" y="3561531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5466793" y="3537885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93778" y="4424217"/>
            <a:ext cx="433492" cy="369332"/>
            <a:chOff x="3593778" y="4424217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3778" y="442421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31" name="直接连接符 230"/>
          <p:cNvCxnSpPr>
            <a:stCxn id="13" idx="6"/>
            <a:endCxn id="14" idx="2"/>
          </p:cNvCxnSpPr>
          <p:nvPr/>
        </p:nvCxnSpPr>
        <p:spPr>
          <a:xfrm>
            <a:off x="881619" y="1236711"/>
            <a:ext cx="552212" cy="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5" idx="0"/>
            <a:endCxn id="14" idx="4"/>
          </p:cNvCxnSpPr>
          <p:nvPr/>
        </p:nvCxnSpPr>
        <p:spPr>
          <a:xfrm flipV="1">
            <a:off x="1596391" y="1407789"/>
            <a:ext cx="0" cy="76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V="1">
            <a:off x="1758951" y="1236710"/>
            <a:ext cx="572902" cy="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15" idx="0"/>
            <a:endCxn id="52" idx="4"/>
          </p:cNvCxnSpPr>
          <p:nvPr/>
        </p:nvCxnSpPr>
        <p:spPr>
          <a:xfrm flipV="1">
            <a:off x="1596391" y="1406043"/>
            <a:ext cx="907895" cy="7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52" idx="6"/>
            <a:endCxn id="51" idx="2"/>
          </p:cNvCxnSpPr>
          <p:nvPr/>
        </p:nvCxnSpPr>
        <p:spPr>
          <a:xfrm flipV="1">
            <a:off x="2666846" y="1224309"/>
            <a:ext cx="64722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52" idx="4"/>
            <a:endCxn id="58" idx="0"/>
          </p:cNvCxnSpPr>
          <p:nvPr/>
        </p:nvCxnSpPr>
        <p:spPr>
          <a:xfrm>
            <a:off x="2504286" y="1406043"/>
            <a:ext cx="967704" cy="76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50" idx="6"/>
            <a:endCxn id="58" idx="2"/>
          </p:cNvCxnSpPr>
          <p:nvPr/>
        </p:nvCxnSpPr>
        <p:spPr>
          <a:xfrm flipV="1">
            <a:off x="2672547" y="2341658"/>
            <a:ext cx="636883" cy="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52" idx="4"/>
            <a:endCxn id="50" idx="0"/>
          </p:cNvCxnSpPr>
          <p:nvPr/>
        </p:nvCxnSpPr>
        <p:spPr>
          <a:xfrm>
            <a:off x="2504286" y="1406043"/>
            <a:ext cx="5701" cy="77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50" idx="0"/>
            <a:endCxn id="51" idx="2"/>
          </p:cNvCxnSpPr>
          <p:nvPr/>
        </p:nvCxnSpPr>
        <p:spPr>
          <a:xfrm flipV="1">
            <a:off x="2509987" y="1224309"/>
            <a:ext cx="804080" cy="95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58" idx="6"/>
            <a:endCxn id="56" idx="2"/>
          </p:cNvCxnSpPr>
          <p:nvPr/>
        </p:nvCxnSpPr>
        <p:spPr>
          <a:xfrm>
            <a:off x="3634550" y="2341658"/>
            <a:ext cx="52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57" idx="6"/>
            <a:endCxn id="58" idx="4"/>
          </p:cNvCxnSpPr>
          <p:nvPr/>
        </p:nvCxnSpPr>
        <p:spPr>
          <a:xfrm flipV="1">
            <a:off x="2848317" y="2510991"/>
            <a:ext cx="623673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51" idx="2"/>
            <a:endCxn id="57" idx="6"/>
          </p:cNvCxnSpPr>
          <p:nvPr/>
        </p:nvCxnSpPr>
        <p:spPr>
          <a:xfrm flipH="1">
            <a:off x="2848317" y="1224309"/>
            <a:ext cx="465750" cy="212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58" idx="6"/>
            <a:endCxn id="179" idx="2"/>
          </p:cNvCxnSpPr>
          <p:nvPr/>
        </p:nvCxnSpPr>
        <p:spPr>
          <a:xfrm flipV="1">
            <a:off x="3634550" y="1392519"/>
            <a:ext cx="2295963" cy="9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58" idx="4"/>
            <a:endCxn id="215" idx="0"/>
          </p:cNvCxnSpPr>
          <p:nvPr/>
        </p:nvCxnSpPr>
        <p:spPr>
          <a:xfrm>
            <a:off x="3471990" y="2510991"/>
            <a:ext cx="557171" cy="7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58" idx="4"/>
            <a:endCxn id="173" idx="0"/>
          </p:cNvCxnSpPr>
          <p:nvPr/>
        </p:nvCxnSpPr>
        <p:spPr>
          <a:xfrm>
            <a:off x="3471990" y="2510991"/>
            <a:ext cx="1650571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57" idx="6"/>
            <a:endCxn id="56" idx="4"/>
          </p:cNvCxnSpPr>
          <p:nvPr/>
        </p:nvCxnSpPr>
        <p:spPr>
          <a:xfrm flipV="1">
            <a:off x="2848317" y="2510991"/>
            <a:ext cx="1472372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79726" cy="121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194" idx="2"/>
            <a:endCxn id="148" idx="0"/>
          </p:cNvCxnSpPr>
          <p:nvPr/>
        </p:nvCxnSpPr>
        <p:spPr>
          <a:xfrm>
            <a:off x="7695254" y="1941754"/>
            <a:ext cx="1586751" cy="19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6"/>
          </p:cNvCxnSpPr>
          <p:nvPr/>
        </p:nvCxnSpPr>
        <p:spPr>
          <a:xfrm>
            <a:off x="7695254" y="1941754"/>
            <a:ext cx="922539" cy="20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154" idx="4"/>
            <a:endCxn id="148" idx="0"/>
          </p:cNvCxnSpPr>
          <p:nvPr/>
        </p:nvCxnSpPr>
        <p:spPr>
          <a:xfrm flipV="1">
            <a:off x="8787126" y="3915506"/>
            <a:ext cx="494879" cy="2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730865"/>
            <a:ext cx="1701246" cy="72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730865"/>
            <a:ext cx="991833" cy="20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6"/>
            <a:endCxn id="215" idx="0"/>
          </p:cNvCxnSpPr>
          <p:nvPr/>
        </p:nvCxnSpPr>
        <p:spPr>
          <a:xfrm flipV="1">
            <a:off x="2848317" y="3309938"/>
            <a:ext cx="1180844" cy="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4" name="组合 583"/>
          <p:cNvGrpSpPr/>
          <p:nvPr/>
        </p:nvGrpSpPr>
        <p:grpSpPr>
          <a:xfrm>
            <a:off x="9242763" y="3726148"/>
            <a:ext cx="433492" cy="369332"/>
            <a:chOff x="10489416" y="1738397"/>
            <a:chExt cx="433492" cy="369332"/>
          </a:xfrm>
        </p:grpSpPr>
        <p:sp>
          <p:nvSpPr>
            <p:cNvPr id="571" name="椭圆 570"/>
            <p:cNvSpPr/>
            <p:nvPr/>
          </p:nvSpPr>
          <p:spPr>
            <a:xfrm rot="16200000">
              <a:off x="10531530" y="1765237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文本框 571"/>
            <p:cNvSpPr txBox="1"/>
            <p:nvPr/>
          </p:nvSpPr>
          <p:spPr>
            <a:xfrm>
              <a:off x="10489416" y="173839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sp>
        <p:nvSpPr>
          <p:cNvPr id="578" name="椭圆 577"/>
          <p:cNvSpPr/>
          <p:nvPr/>
        </p:nvSpPr>
        <p:spPr>
          <a:xfrm>
            <a:off x="4157867" y="217466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2342765" y="2170509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3320415" y="1056246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70613" y="2677330"/>
            <a:ext cx="433492" cy="369332"/>
            <a:chOff x="10216303" y="1042679"/>
            <a:chExt cx="433492" cy="369332"/>
          </a:xfrm>
        </p:grpSpPr>
        <p:sp>
          <p:nvSpPr>
            <p:cNvPr id="178" name="椭圆 177"/>
            <p:cNvSpPr/>
            <p:nvPr/>
          </p:nvSpPr>
          <p:spPr>
            <a:xfrm rot="16200000">
              <a:off x="10278268" y="1049145"/>
              <a:ext cx="325120" cy="3386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0216303" y="10426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78507" y="1588345"/>
            <a:ext cx="433492" cy="369332"/>
            <a:chOff x="10392327" y="1739027"/>
            <a:chExt cx="433492" cy="369332"/>
          </a:xfrm>
        </p:grpSpPr>
        <p:sp>
          <p:nvSpPr>
            <p:cNvPr id="217" name="椭圆 216"/>
            <p:cNvSpPr/>
            <p:nvPr/>
          </p:nvSpPr>
          <p:spPr>
            <a:xfrm rot="16200000">
              <a:off x="10446513" y="1763226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0392327" y="17390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cxnSp>
        <p:nvCxnSpPr>
          <p:cNvPr id="24" name="直接连接符 23"/>
          <p:cNvCxnSpPr>
            <a:stCxn id="212" idx="4"/>
            <a:endCxn id="206" idx="0"/>
          </p:cNvCxnSpPr>
          <p:nvPr/>
        </p:nvCxnSpPr>
        <p:spPr>
          <a:xfrm>
            <a:off x="5839082" y="3730865"/>
            <a:ext cx="450133" cy="137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49328"/>
              </p:ext>
            </p:extLst>
          </p:nvPr>
        </p:nvGraphicFramePr>
        <p:xfrm>
          <a:off x="8671710" y="1427436"/>
          <a:ext cx="3414880" cy="36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253800" progId="Equation.DSMT4">
                  <p:embed/>
                </p:oleObj>
              </mc:Choice>
              <mc:Fallback>
                <p:oleObj name="Equation" r:id="rId2" imgW="2387520" imgH="2538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1710" y="1427436"/>
                        <a:ext cx="3414880" cy="36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26EBC42-15D4-4BCA-FA52-20DA64FC211F}"/>
              </a:ext>
            </a:extLst>
          </p:cNvPr>
          <p:cNvSpPr txBox="1"/>
          <p:nvPr/>
        </p:nvSpPr>
        <p:spPr>
          <a:xfrm>
            <a:off x="8556403" y="802671"/>
            <a:ext cx="3641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proximal minimal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separators to obtain the updated set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1097CD-B4F6-B8F8-9542-7A7E53E2AABD}"/>
              </a:ext>
            </a:extLst>
          </p:cNvPr>
          <p:cNvSpPr txBox="1"/>
          <p:nvPr/>
        </p:nvSpPr>
        <p:spPr>
          <a:xfrm>
            <a:off x="8577809" y="1823807"/>
            <a:ext cx="361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4: {10,14} is an iv-pair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067369" y="2649398"/>
            <a:ext cx="433492" cy="369332"/>
            <a:chOff x="5067369" y="2649398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67369" y="264939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9596" y="1594527"/>
            <a:ext cx="433492" cy="369332"/>
            <a:chOff x="7479596" y="1594527"/>
            <a:chExt cx="433492" cy="369332"/>
          </a:xfrm>
        </p:grpSpPr>
        <p:sp>
          <p:nvSpPr>
            <p:cNvPr id="194" name="椭圆 193"/>
            <p:cNvSpPr/>
            <p:nvPr/>
          </p:nvSpPr>
          <p:spPr>
            <a:xfrm rot="16200000">
              <a:off x="7532693" y="1609860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79596" y="15945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79233" y="2655068"/>
            <a:ext cx="433492" cy="369332"/>
            <a:chOff x="10225941" y="1024270"/>
            <a:chExt cx="433492" cy="369332"/>
          </a:xfrm>
        </p:grpSpPr>
        <p:sp>
          <p:nvSpPr>
            <p:cNvPr id="178" name="椭圆 177"/>
            <p:cNvSpPr/>
            <p:nvPr/>
          </p:nvSpPr>
          <p:spPr>
            <a:xfrm rot="16200000">
              <a:off x="10278268" y="1049145"/>
              <a:ext cx="325120" cy="3386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0225941" y="102427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78507" y="1588345"/>
            <a:ext cx="433492" cy="369332"/>
            <a:chOff x="10392327" y="1739027"/>
            <a:chExt cx="433492" cy="369332"/>
          </a:xfrm>
        </p:grpSpPr>
        <p:sp>
          <p:nvSpPr>
            <p:cNvPr id="217" name="椭圆 216"/>
            <p:cNvSpPr/>
            <p:nvPr/>
          </p:nvSpPr>
          <p:spPr>
            <a:xfrm rot="16200000">
              <a:off x="10446513" y="1763226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0392327" y="17390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01597" y="2100399"/>
            <a:ext cx="433492" cy="369332"/>
            <a:chOff x="10308974" y="1487503"/>
            <a:chExt cx="433492" cy="369332"/>
          </a:xfrm>
        </p:grpSpPr>
        <p:sp>
          <p:nvSpPr>
            <p:cNvPr id="205" name="椭圆 204"/>
            <p:cNvSpPr/>
            <p:nvPr/>
          </p:nvSpPr>
          <p:spPr>
            <a:xfrm rot="16200000">
              <a:off x="10370823" y="1502836"/>
              <a:ext cx="325120" cy="33866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0308974" y="1487503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85110" y="5819295"/>
            <a:ext cx="433492" cy="369332"/>
            <a:chOff x="10735854" y="2295790"/>
            <a:chExt cx="433492" cy="369332"/>
          </a:xfrm>
        </p:grpSpPr>
        <p:sp>
          <p:nvSpPr>
            <p:cNvPr id="214" name="椭圆 213"/>
            <p:cNvSpPr/>
            <p:nvPr/>
          </p:nvSpPr>
          <p:spPr>
            <a:xfrm rot="16200000">
              <a:off x="10787670" y="2320815"/>
              <a:ext cx="325120" cy="33866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0735854" y="229579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10009" y="2833647"/>
            <a:ext cx="433492" cy="369332"/>
            <a:chOff x="11192990" y="3029095"/>
            <a:chExt cx="433492" cy="369332"/>
          </a:xfrm>
        </p:grpSpPr>
        <p:sp>
          <p:nvSpPr>
            <p:cNvPr id="223" name="椭圆 222"/>
            <p:cNvSpPr/>
            <p:nvPr/>
          </p:nvSpPr>
          <p:spPr>
            <a:xfrm rot="16200000">
              <a:off x="11244839" y="3061936"/>
              <a:ext cx="325120" cy="33866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11192990" y="302909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74100"/>
              </p:ext>
            </p:extLst>
          </p:nvPr>
        </p:nvGraphicFramePr>
        <p:xfrm>
          <a:off x="955445" y="2082228"/>
          <a:ext cx="2277490" cy="4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00" imgH="6705600" progId="Equation.DSMT4">
                  <p:embed/>
                </p:oleObj>
              </mc:Choice>
              <mc:Fallback>
                <p:oleObj name="Equation" r:id="rId2" imgW="38100000" imgH="67056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5445" y="2082228"/>
                        <a:ext cx="2277490" cy="4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86245"/>
              </p:ext>
            </p:extLst>
          </p:nvPr>
        </p:nvGraphicFramePr>
        <p:xfrm>
          <a:off x="938306" y="2585075"/>
          <a:ext cx="2294629" cy="40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95200" imgH="6705600" progId="Equation.DSMT4">
                  <p:embed/>
                </p:oleObj>
              </mc:Choice>
              <mc:Fallback>
                <p:oleObj name="Equation" r:id="rId4" imgW="37795200" imgH="670560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8306" y="2585075"/>
                        <a:ext cx="2294629" cy="400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9C90264-40A6-A489-02CB-B62DFA7BAE44}"/>
              </a:ext>
            </a:extLst>
          </p:cNvPr>
          <p:cNvSpPr txBox="1"/>
          <p:nvPr/>
        </p:nvSpPr>
        <p:spPr>
          <a:xfrm>
            <a:off x="323215" y="10645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proximal minimal separators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iv-pair {10,14} is listed as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067369" y="2649398"/>
            <a:ext cx="433492" cy="369332"/>
            <a:chOff x="5067369" y="2649398"/>
            <a:chExt cx="433492" cy="369332"/>
          </a:xfrm>
        </p:grpSpPr>
        <p:sp>
          <p:nvSpPr>
            <p:cNvPr id="173" name="椭圆 172"/>
            <p:cNvSpPr/>
            <p:nvPr/>
          </p:nvSpPr>
          <p:spPr>
            <a:xfrm rot="16200000">
              <a:off x="5129334" y="267822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67369" y="264939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713766" y="1039642"/>
            <a:ext cx="433492" cy="369332"/>
            <a:chOff x="5713766" y="913338"/>
            <a:chExt cx="433492" cy="369332"/>
          </a:xfrm>
        </p:grpSpPr>
        <p:sp>
          <p:nvSpPr>
            <p:cNvPr id="179" name="椭圆 178"/>
            <p:cNvSpPr/>
            <p:nvPr/>
          </p:nvSpPr>
          <p:spPr>
            <a:xfrm rot="16200000">
              <a:off x="5767952" y="934321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713766" y="91333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989415" y="3132230"/>
            <a:ext cx="433492" cy="369332"/>
            <a:chOff x="3989415" y="3132230"/>
            <a:chExt cx="433492" cy="369332"/>
          </a:xfrm>
        </p:grpSpPr>
        <p:sp>
          <p:nvSpPr>
            <p:cNvPr id="215" name="椭圆 214"/>
            <p:cNvSpPr/>
            <p:nvPr/>
          </p:nvSpPr>
          <p:spPr>
            <a:xfrm rot="16200000">
              <a:off x="4035934" y="3140604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989415" y="313223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33</a:t>
              </a:r>
              <a:endParaRPr lang="zh-CN" altLang="en-US" dirty="0"/>
            </a:p>
          </p:txBody>
        </p:sp>
      </p:grpSp>
      <p:sp>
        <p:nvSpPr>
          <p:cNvPr id="224" name="椭圆 223"/>
          <p:cNvSpPr/>
          <p:nvPr/>
        </p:nvSpPr>
        <p:spPr>
          <a:xfrm rot="16200000">
            <a:off x="2518873" y="5572309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487657" y="553598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14067" y="1054975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6499" y="1067377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3831" y="106912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3831" y="2177111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47427" y="2177112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41726" y="1067376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158129" y="2172324"/>
            <a:ext cx="32512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23197" y="318048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09430" y="2172324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 rot="16200000">
            <a:off x="6716882" y="3313798"/>
            <a:ext cx="369332" cy="433492"/>
            <a:chOff x="8929348" y="1120229"/>
            <a:chExt cx="369332" cy="433492"/>
          </a:xfrm>
        </p:grpSpPr>
        <p:sp>
          <p:nvSpPr>
            <p:cNvPr id="104" name="椭圆 10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5400000">
              <a:off x="8897268" y="115230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 rot="16200000">
            <a:off x="5879476" y="5292517"/>
            <a:ext cx="369332" cy="433492"/>
            <a:chOff x="8929248" y="1122194"/>
            <a:chExt cx="369332" cy="433492"/>
          </a:xfrm>
        </p:grpSpPr>
        <p:sp>
          <p:nvSpPr>
            <p:cNvPr id="145" name="椭圆 14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 rot="5400000">
              <a:off x="8897168" y="11542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29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 rot="16200000">
            <a:off x="9274843" y="3700227"/>
            <a:ext cx="369332" cy="433492"/>
            <a:chOff x="8930777" y="1112224"/>
            <a:chExt cx="369332" cy="433492"/>
          </a:xfrm>
        </p:grpSpPr>
        <p:sp>
          <p:nvSpPr>
            <p:cNvPr id="148" name="椭圆 14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 rot="5400000">
              <a:off x="8898697" y="114430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 rot="16200000">
            <a:off x="8619416" y="5235328"/>
            <a:ext cx="369332" cy="433492"/>
            <a:chOff x="8940954" y="1123716"/>
            <a:chExt cx="369332" cy="433492"/>
          </a:xfrm>
        </p:grpSpPr>
        <p:sp>
          <p:nvSpPr>
            <p:cNvPr id="151" name="椭圆 15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8908874" y="1155796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28</a:t>
              </a:r>
              <a:endParaRPr lang="zh-CN" altLang="en-US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8432575" y="3937295"/>
            <a:ext cx="369332" cy="433492"/>
            <a:chOff x="8940030" y="1103501"/>
            <a:chExt cx="369332" cy="433492"/>
          </a:xfrm>
        </p:grpSpPr>
        <p:sp>
          <p:nvSpPr>
            <p:cNvPr id="154" name="椭圆 153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 rot="5400000">
              <a:off x="8907950" y="1135581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 rot="16200000">
            <a:off x="7723471" y="4791742"/>
            <a:ext cx="369332" cy="433492"/>
            <a:chOff x="8942656" y="1103165"/>
            <a:chExt cx="369332" cy="433492"/>
          </a:xfrm>
        </p:grpSpPr>
        <p:sp>
          <p:nvSpPr>
            <p:cNvPr id="157" name="椭圆 15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8910576" y="113524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 rot="16200000">
            <a:off x="8311624" y="6051241"/>
            <a:ext cx="369332" cy="433492"/>
            <a:chOff x="8944114" y="1104849"/>
            <a:chExt cx="369332" cy="433492"/>
          </a:xfrm>
        </p:grpSpPr>
        <p:sp>
          <p:nvSpPr>
            <p:cNvPr id="160" name="椭圆 15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 rot="5400000">
              <a:off x="8912034" y="113692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23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 rot="16200000">
            <a:off x="8619416" y="4465708"/>
            <a:ext cx="369332" cy="433492"/>
            <a:chOff x="8924459" y="1111959"/>
            <a:chExt cx="369332" cy="433492"/>
          </a:xfrm>
        </p:grpSpPr>
        <p:sp>
          <p:nvSpPr>
            <p:cNvPr id="163" name="椭圆 16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 rot="5400000">
              <a:off x="8892379" y="114403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24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7750191" y="5474186"/>
            <a:ext cx="369332" cy="433492"/>
            <a:chOff x="8921102" y="1115207"/>
            <a:chExt cx="369332" cy="433492"/>
          </a:xfrm>
        </p:grpSpPr>
        <p:sp>
          <p:nvSpPr>
            <p:cNvPr id="166" name="椭圆 16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 rot="5400000">
              <a:off x="8889022" y="114728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 rot="16200000">
            <a:off x="6799180" y="4825423"/>
            <a:ext cx="369332" cy="433492"/>
            <a:chOff x="8922443" y="1111054"/>
            <a:chExt cx="369332" cy="433492"/>
          </a:xfrm>
        </p:grpSpPr>
        <p:sp>
          <p:nvSpPr>
            <p:cNvPr id="169" name="椭圆 168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 rot="5400000">
              <a:off x="8890363" y="11431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 rot="16200000">
            <a:off x="7493007" y="2804761"/>
            <a:ext cx="369332" cy="433492"/>
            <a:chOff x="8926449" y="1094642"/>
            <a:chExt cx="369332" cy="433492"/>
          </a:xfrm>
        </p:grpSpPr>
        <p:sp>
          <p:nvSpPr>
            <p:cNvPr id="176" name="椭圆 175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 rot="5400000">
              <a:off x="8894369" y="112672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 rot="16200000">
            <a:off x="9328088" y="2830484"/>
            <a:ext cx="369332" cy="433492"/>
            <a:chOff x="8915954" y="1098222"/>
            <a:chExt cx="369332" cy="433492"/>
          </a:xfrm>
        </p:grpSpPr>
        <p:sp>
          <p:nvSpPr>
            <p:cNvPr id="182" name="椭圆 181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 rot="5400000">
              <a:off x="8883874" y="113030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 rot="16200000">
            <a:off x="4607844" y="1007562"/>
            <a:ext cx="369332" cy="433492"/>
            <a:chOff x="8935028" y="1088720"/>
            <a:chExt cx="369332" cy="433492"/>
          </a:xfrm>
        </p:grpSpPr>
        <p:sp>
          <p:nvSpPr>
            <p:cNvPr id="185" name="椭圆 184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 rot="5400000">
              <a:off x="8902948" y="1120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6200000">
            <a:off x="7517048" y="644179"/>
            <a:ext cx="369332" cy="433492"/>
            <a:chOff x="8915787" y="1108338"/>
            <a:chExt cx="369332" cy="433492"/>
          </a:xfrm>
        </p:grpSpPr>
        <p:sp>
          <p:nvSpPr>
            <p:cNvPr id="188" name="椭圆 187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 rot="5400000">
              <a:off x="8883707" y="1140418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 rot="16200000">
            <a:off x="6743118" y="2065189"/>
            <a:ext cx="369332" cy="433492"/>
            <a:chOff x="8930095" y="1105254"/>
            <a:chExt cx="369332" cy="433492"/>
          </a:xfrm>
        </p:grpSpPr>
        <p:sp>
          <p:nvSpPr>
            <p:cNvPr id="191" name="椭圆 190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 rot="5400000">
              <a:off x="8898015" y="113733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9596" y="1594527"/>
            <a:ext cx="433492" cy="369332"/>
            <a:chOff x="7479596" y="1594527"/>
            <a:chExt cx="433492" cy="369332"/>
          </a:xfrm>
        </p:grpSpPr>
        <p:sp>
          <p:nvSpPr>
            <p:cNvPr id="194" name="椭圆 193"/>
            <p:cNvSpPr/>
            <p:nvPr/>
          </p:nvSpPr>
          <p:spPr>
            <a:xfrm rot="16200000">
              <a:off x="7532693" y="1609860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79596" y="15945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8128745" y="1587345"/>
            <a:ext cx="433492" cy="369332"/>
            <a:chOff x="8914448" y="1128099"/>
            <a:chExt cx="433492" cy="369332"/>
          </a:xfrm>
        </p:grpSpPr>
        <p:sp>
          <p:nvSpPr>
            <p:cNvPr id="197" name="椭圆 19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914448" y="112809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17</a:t>
              </a:r>
              <a:endParaRPr lang="zh-CN" altLang="en-US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 rot="16200000">
            <a:off x="8152548" y="633969"/>
            <a:ext cx="369332" cy="433492"/>
            <a:chOff x="8925998" y="1119385"/>
            <a:chExt cx="369332" cy="433492"/>
          </a:xfrm>
        </p:grpSpPr>
        <p:sp>
          <p:nvSpPr>
            <p:cNvPr id="200" name="椭圆 199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 rot="5400000">
              <a:off x="8893918" y="1151465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5028309" y="5799266"/>
            <a:ext cx="369332" cy="433492"/>
            <a:chOff x="8925473" y="1121899"/>
            <a:chExt cx="369332" cy="433492"/>
          </a:xfrm>
        </p:grpSpPr>
        <p:sp>
          <p:nvSpPr>
            <p:cNvPr id="203" name="椭圆 202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 rot="5400000">
              <a:off x="8893393" y="1153979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206" name="椭圆 205"/>
          <p:cNvSpPr/>
          <p:nvPr/>
        </p:nvSpPr>
        <p:spPr>
          <a:xfrm rot="16200000">
            <a:off x="6295988" y="369878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264876" y="3675235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537" name="组合 536"/>
          <p:cNvGrpSpPr/>
          <p:nvPr/>
        </p:nvGrpSpPr>
        <p:grpSpPr>
          <a:xfrm>
            <a:off x="4131081" y="3739974"/>
            <a:ext cx="433492" cy="369332"/>
            <a:chOff x="4131081" y="3739974"/>
            <a:chExt cx="433492" cy="369332"/>
          </a:xfrm>
        </p:grpSpPr>
        <p:sp>
          <p:nvSpPr>
            <p:cNvPr id="209" name="椭圆 208"/>
            <p:cNvSpPr/>
            <p:nvPr/>
          </p:nvSpPr>
          <p:spPr>
            <a:xfrm rot="16200000">
              <a:off x="4176688" y="376974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131081" y="3739974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34</a:t>
              </a:r>
              <a:endParaRPr lang="zh-CN" altLang="en-US" dirty="0"/>
            </a:p>
          </p:txBody>
        </p:sp>
      </p:grpSp>
      <p:sp>
        <p:nvSpPr>
          <p:cNvPr id="212" name="椭圆 211"/>
          <p:cNvSpPr/>
          <p:nvPr/>
        </p:nvSpPr>
        <p:spPr>
          <a:xfrm rot="16200000">
            <a:off x="5492976" y="3521670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5450972" y="3490467"/>
            <a:ext cx="4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93778" y="4424217"/>
            <a:ext cx="433492" cy="369332"/>
            <a:chOff x="3593778" y="4424217"/>
            <a:chExt cx="433492" cy="369332"/>
          </a:xfrm>
        </p:grpSpPr>
        <p:sp>
          <p:nvSpPr>
            <p:cNvPr id="221" name="椭圆 220"/>
            <p:cNvSpPr/>
            <p:nvPr/>
          </p:nvSpPr>
          <p:spPr>
            <a:xfrm rot="16200000">
              <a:off x="3636608" y="4447863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3593778" y="442421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 rot="16200000">
            <a:off x="3613329" y="5519324"/>
            <a:ext cx="369332" cy="433492"/>
            <a:chOff x="8938803" y="1111720"/>
            <a:chExt cx="369332" cy="433492"/>
          </a:xfrm>
        </p:grpSpPr>
        <p:sp>
          <p:nvSpPr>
            <p:cNvPr id="227" name="椭圆 226"/>
            <p:cNvSpPr/>
            <p:nvPr/>
          </p:nvSpPr>
          <p:spPr>
            <a:xfrm>
              <a:off x="8954351" y="1151465"/>
              <a:ext cx="325120" cy="3386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 rot="5400000">
              <a:off x="8906723" y="1143800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cxnSp>
        <p:nvCxnSpPr>
          <p:cNvPr id="231" name="直接连接符 230"/>
          <p:cNvCxnSpPr>
            <a:stCxn id="13" idx="6"/>
            <a:endCxn id="14" idx="2"/>
          </p:cNvCxnSpPr>
          <p:nvPr/>
        </p:nvCxnSpPr>
        <p:spPr>
          <a:xfrm>
            <a:off x="881619" y="1236711"/>
            <a:ext cx="552212" cy="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5" idx="0"/>
            <a:endCxn id="14" idx="4"/>
          </p:cNvCxnSpPr>
          <p:nvPr/>
        </p:nvCxnSpPr>
        <p:spPr>
          <a:xfrm flipV="1">
            <a:off x="1596391" y="1407789"/>
            <a:ext cx="0" cy="76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V="1">
            <a:off x="1758951" y="1236710"/>
            <a:ext cx="572902" cy="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15" idx="0"/>
            <a:endCxn id="52" idx="4"/>
          </p:cNvCxnSpPr>
          <p:nvPr/>
        </p:nvCxnSpPr>
        <p:spPr>
          <a:xfrm flipV="1">
            <a:off x="1596391" y="1406043"/>
            <a:ext cx="907895" cy="7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52" idx="6"/>
            <a:endCxn id="51" idx="2"/>
          </p:cNvCxnSpPr>
          <p:nvPr/>
        </p:nvCxnSpPr>
        <p:spPr>
          <a:xfrm flipV="1">
            <a:off x="2666846" y="1224309"/>
            <a:ext cx="64722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52" idx="4"/>
            <a:endCxn id="58" idx="0"/>
          </p:cNvCxnSpPr>
          <p:nvPr/>
        </p:nvCxnSpPr>
        <p:spPr>
          <a:xfrm>
            <a:off x="2504286" y="1406043"/>
            <a:ext cx="967704" cy="76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50" idx="6"/>
            <a:endCxn id="58" idx="2"/>
          </p:cNvCxnSpPr>
          <p:nvPr/>
        </p:nvCxnSpPr>
        <p:spPr>
          <a:xfrm flipV="1">
            <a:off x="2672547" y="2341658"/>
            <a:ext cx="636883" cy="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52" idx="4"/>
            <a:endCxn id="50" idx="0"/>
          </p:cNvCxnSpPr>
          <p:nvPr/>
        </p:nvCxnSpPr>
        <p:spPr>
          <a:xfrm>
            <a:off x="2504286" y="1406043"/>
            <a:ext cx="5701" cy="77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50" idx="0"/>
            <a:endCxn id="51" idx="2"/>
          </p:cNvCxnSpPr>
          <p:nvPr/>
        </p:nvCxnSpPr>
        <p:spPr>
          <a:xfrm flipV="1">
            <a:off x="2509987" y="1224309"/>
            <a:ext cx="804080" cy="95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58" idx="6"/>
            <a:endCxn id="56" idx="2"/>
          </p:cNvCxnSpPr>
          <p:nvPr/>
        </p:nvCxnSpPr>
        <p:spPr>
          <a:xfrm>
            <a:off x="3634550" y="2341658"/>
            <a:ext cx="52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57" idx="6"/>
            <a:endCxn id="58" idx="4"/>
          </p:cNvCxnSpPr>
          <p:nvPr/>
        </p:nvCxnSpPr>
        <p:spPr>
          <a:xfrm flipV="1">
            <a:off x="2848317" y="2510991"/>
            <a:ext cx="623673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51" idx="2"/>
            <a:endCxn id="57" idx="6"/>
          </p:cNvCxnSpPr>
          <p:nvPr/>
        </p:nvCxnSpPr>
        <p:spPr>
          <a:xfrm flipH="1">
            <a:off x="2848317" y="1224309"/>
            <a:ext cx="465750" cy="212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58" idx="6"/>
            <a:endCxn id="179" idx="2"/>
          </p:cNvCxnSpPr>
          <p:nvPr/>
        </p:nvCxnSpPr>
        <p:spPr>
          <a:xfrm flipV="1">
            <a:off x="3634550" y="1392519"/>
            <a:ext cx="2295963" cy="9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58" idx="4"/>
            <a:endCxn id="215" idx="0"/>
          </p:cNvCxnSpPr>
          <p:nvPr/>
        </p:nvCxnSpPr>
        <p:spPr>
          <a:xfrm>
            <a:off x="3471990" y="2510991"/>
            <a:ext cx="557171" cy="7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58" idx="4"/>
            <a:endCxn id="173" idx="0"/>
          </p:cNvCxnSpPr>
          <p:nvPr/>
        </p:nvCxnSpPr>
        <p:spPr>
          <a:xfrm>
            <a:off x="3471990" y="2510991"/>
            <a:ext cx="1650571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57" idx="6"/>
            <a:endCxn id="56" idx="4"/>
          </p:cNvCxnSpPr>
          <p:nvPr/>
        </p:nvCxnSpPr>
        <p:spPr>
          <a:xfrm flipV="1">
            <a:off x="2848317" y="2510991"/>
            <a:ext cx="1472372" cy="83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56" idx="4"/>
            <a:endCxn id="173" idx="0"/>
          </p:cNvCxnSpPr>
          <p:nvPr/>
        </p:nvCxnSpPr>
        <p:spPr>
          <a:xfrm>
            <a:off x="4320689" y="2510991"/>
            <a:ext cx="801872" cy="3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56" idx="4"/>
            <a:endCxn id="212" idx="0"/>
          </p:cNvCxnSpPr>
          <p:nvPr/>
        </p:nvCxnSpPr>
        <p:spPr>
          <a:xfrm>
            <a:off x="4320689" y="2510991"/>
            <a:ext cx="1165514" cy="11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56" idx="4"/>
            <a:endCxn id="209" idx="6"/>
          </p:cNvCxnSpPr>
          <p:nvPr/>
        </p:nvCxnSpPr>
        <p:spPr>
          <a:xfrm>
            <a:off x="4320689" y="2510991"/>
            <a:ext cx="18560" cy="126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73" idx="6"/>
            <a:endCxn id="179" idx="2"/>
          </p:cNvCxnSpPr>
          <p:nvPr/>
        </p:nvCxnSpPr>
        <p:spPr>
          <a:xfrm flipV="1">
            <a:off x="5291895" y="1392519"/>
            <a:ext cx="638618" cy="129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73" idx="6"/>
            <a:endCxn id="191" idx="0"/>
          </p:cNvCxnSpPr>
          <p:nvPr/>
        </p:nvCxnSpPr>
        <p:spPr>
          <a:xfrm flipV="1">
            <a:off x="5291895" y="2279786"/>
            <a:ext cx="1465355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73" idx="6"/>
            <a:endCxn id="185" idx="2"/>
          </p:cNvCxnSpPr>
          <p:nvPr/>
        </p:nvCxnSpPr>
        <p:spPr>
          <a:xfrm flipH="1" flipV="1">
            <a:off x="4807844" y="1389652"/>
            <a:ext cx="484051" cy="129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73" idx="2"/>
            <a:endCxn id="206" idx="6"/>
          </p:cNvCxnSpPr>
          <p:nvPr/>
        </p:nvCxnSpPr>
        <p:spPr>
          <a:xfrm>
            <a:off x="5291895" y="3010117"/>
            <a:ext cx="1166653" cy="6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03" idx="6"/>
            <a:endCxn id="173" idx="2"/>
          </p:cNvCxnSpPr>
          <p:nvPr/>
        </p:nvCxnSpPr>
        <p:spPr>
          <a:xfrm flipV="1">
            <a:off x="5195129" y="3010117"/>
            <a:ext cx="96766" cy="28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185" idx="2"/>
            <a:endCxn id="191" idx="0"/>
          </p:cNvCxnSpPr>
          <p:nvPr/>
        </p:nvCxnSpPr>
        <p:spPr>
          <a:xfrm>
            <a:off x="4807844" y="1389652"/>
            <a:ext cx="1949406" cy="89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06" idx="6"/>
            <a:endCxn id="185" idx="2"/>
          </p:cNvCxnSpPr>
          <p:nvPr/>
        </p:nvCxnSpPr>
        <p:spPr>
          <a:xfrm flipH="1" flipV="1">
            <a:off x="4807844" y="1389652"/>
            <a:ext cx="1650704" cy="231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03" idx="6"/>
            <a:endCxn id="185" idx="2"/>
          </p:cNvCxnSpPr>
          <p:nvPr/>
        </p:nvCxnSpPr>
        <p:spPr>
          <a:xfrm flipH="1" flipV="1">
            <a:off x="4807844" y="1389652"/>
            <a:ext cx="387285" cy="44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06" idx="6"/>
            <a:endCxn id="191" idx="0"/>
          </p:cNvCxnSpPr>
          <p:nvPr/>
        </p:nvCxnSpPr>
        <p:spPr>
          <a:xfrm flipV="1">
            <a:off x="6458549" y="2279786"/>
            <a:ext cx="298701" cy="1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03" idx="6"/>
            <a:endCxn id="191" idx="0"/>
          </p:cNvCxnSpPr>
          <p:nvPr/>
        </p:nvCxnSpPr>
        <p:spPr>
          <a:xfrm flipV="1">
            <a:off x="5195130" y="2279786"/>
            <a:ext cx="1562120" cy="35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191" idx="4"/>
            <a:endCxn id="194" idx="2"/>
          </p:cNvCxnSpPr>
          <p:nvPr/>
        </p:nvCxnSpPr>
        <p:spPr>
          <a:xfrm flipV="1">
            <a:off x="7095917" y="1941753"/>
            <a:ext cx="599336" cy="3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88" idx="4"/>
            <a:endCxn id="200" idx="0"/>
          </p:cNvCxnSpPr>
          <p:nvPr/>
        </p:nvCxnSpPr>
        <p:spPr>
          <a:xfrm>
            <a:off x="7866763" y="844468"/>
            <a:ext cx="285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188" idx="2"/>
            <a:endCxn id="197" idx="0"/>
          </p:cNvCxnSpPr>
          <p:nvPr/>
        </p:nvCxnSpPr>
        <p:spPr>
          <a:xfrm>
            <a:off x="7697430" y="1007028"/>
            <a:ext cx="633778" cy="60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188" idx="2"/>
            <a:endCxn id="194" idx="6"/>
          </p:cNvCxnSpPr>
          <p:nvPr/>
        </p:nvCxnSpPr>
        <p:spPr>
          <a:xfrm flipH="1">
            <a:off x="7695253" y="1007028"/>
            <a:ext cx="2177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194" idx="6"/>
            <a:endCxn id="200" idx="2"/>
          </p:cNvCxnSpPr>
          <p:nvPr/>
        </p:nvCxnSpPr>
        <p:spPr>
          <a:xfrm flipV="1">
            <a:off x="7695253" y="1007029"/>
            <a:ext cx="626630" cy="6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94" idx="4"/>
            <a:endCxn id="197" idx="2"/>
          </p:cNvCxnSpPr>
          <p:nvPr/>
        </p:nvCxnSpPr>
        <p:spPr>
          <a:xfrm>
            <a:off x="7864587" y="1779194"/>
            <a:ext cx="304061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194" idx="2"/>
            <a:endCxn id="182" idx="0"/>
          </p:cNvCxnSpPr>
          <p:nvPr/>
        </p:nvCxnSpPr>
        <p:spPr>
          <a:xfrm>
            <a:off x="7695254" y="1941754"/>
            <a:ext cx="1653997" cy="108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194" idx="2"/>
            <a:endCxn id="176" idx="6"/>
          </p:cNvCxnSpPr>
          <p:nvPr/>
        </p:nvCxnSpPr>
        <p:spPr>
          <a:xfrm flipH="1">
            <a:off x="7687084" y="1941754"/>
            <a:ext cx="8170" cy="9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194" idx="2"/>
            <a:endCxn id="148" idx="0"/>
          </p:cNvCxnSpPr>
          <p:nvPr/>
        </p:nvCxnSpPr>
        <p:spPr>
          <a:xfrm>
            <a:off x="7695254" y="1941754"/>
            <a:ext cx="1586751" cy="19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194" idx="2"/>
            <a:endCxn id="154" idx="6"/>
          </p:cNvCxnSpPr>
          <p:nvPr/>
        </p:nvCxnSpPr>
        <p:spPr>
          <a:xfrm>
            <a:off x="7695254" y="1941754"/>
            <a:ext cx="922539" cy="20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76" idx="4"/>
            <a:endCxn id="182" idx="0"/>
          </p:cNvCxnSpPr>
          <p:nvPr/>
        </p:nvCxnSpPr>
        <p:spPr>
          <a:xfrm>
            <a:off x="7856417" y="3015711"/>
            <a:ext cx="1492835" cy="1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104" idx="4"/>
            <a:endCxn id="176" idx="2"/>
          </p:cNvCxnSpPr>
          <p:nvPr/>
        </p:nvCxnSpPr>
        <p:spPr>
          <a:xfrm flipV="1">
            <a:off x="7054705" y="3178272"/>
            <a:ext cx="632380" cy="34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176" idx="2"/>
            <a:endCxn id="169" idx="6"/>
          </p:cNvCxnSpPr>
          <p:nvPr/>
        </p:nvCxnSpPr>
        <p:spPr>
          <a:xfrm flipH="1">
            <a:off x="6976846" y="3178272"/>
            <a:ext cx="710239" cy="169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154" idx="4"/>
            <a:endCxn id="148" idx="0"/>
          </p:cNvCxnSpPr>
          <p:nvPr/>
        </p:nvCxnSpPr>
        <p:spPr>
          <a:xfrm flipV="1">
            <a:off x="8787126" y="3915506"/>
            <a:ext cx="494879" cy="2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203" idx="6"/>
            <a:endCxn id="182" idx="0"/>
          </p:cNvCxnSpPr>
          <p:nvPr/>
        </p:nvCxnSpPr>
        <p:spPr>
          <a:xfrm flipV="1">
            <a:off x="5195130" y="3030940"/>
            <a:ext cx="4154122" cy="281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04" idx="2"/>
            <a:endCxn id="169" idx="6"/>
          </p:cNvCxnSpPr>
          <p:nvPr/>
        </p:nvCxnSpPr>
        <p:spPr>
          <a:xfrm>
            <a:off x="6885373" y="3690208"/>
            <a:ext cx="91473" cy="11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04" idx="2"/>
            <a:endCxn id="157" idx="0"/>
          </p:cNvCxnSpPr>
          <p:nvPr/>
        </p:nvCxnSpPr>
        <p:spPr>
          <a:xfrm>
            <a:off x="6885373" y="3690208"/>
            <a:ext cx="854318" cy="13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9" idx="4"/>
            <a:endCxn id="157" idx="0"/>
          </p:cNvCxnSpPr>
          <p:nvPr/>
        </p:nvCxnSpPr>
        <p:spPr>
          <a:xfrm flipV="1">
            <a:off x="7146179" y="5018899"/>
            <a:ext cx="593512" cy="1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69" idx="4"/>
            <a:endCxn id="166" idx="0"/>
          </p:cNvCxnSpPr>
          <p:nvPr/>
        </p:nvCxnSpPr>
        <p:spPr>
          <a:xfrm>
            <a:off x="7146179" y="5032368"/>
            <a:ext cx="608190" cy="64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7" idx="4"/>
            <a:endCxn id="163" idx="0"/>
          </p:cNvCxnSpPr>
          <p:nvPr/>
        </p:nvCxnSpPr>
        <p:spPr>
          <a:xfrm flipV="1">
            <a:off x="8078359" y="4674669"/>
            <a:ext cx="548484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7" idx="4"/>
            <a:endCxn id="151" idx="0"/>
          </p:cNvCxnSpPr>
          <p:nvPr/>
        </p:nvCxnSpPr>
        <p:spPr>
          <a:xfrm>
            <a:off x="8078359" y="5018900"/>
            <a:ext cx="536727" cy="44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03" idx="6"/>
            <a:endCxn id="145" idx="0"/>
          </p:cNvCxnSpPr>
          <p:nvPr/>
        </p:nvCxnSpPr>
        <p:spPr>
          <a:xfrm flipV="1">
            <a:off x="5195130" y="5506267"/>
            <a:ext cx="681538" cy="34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24" idx="4"/>
            <a:endCxn id="227" idx="0"/>
          </p:cNvCxnSpPr>
          <p:nvPr/>
        </p:nvCxnSpPr>
        <p:spPr>
          <a:xfrm>
            <a:off x="2850767" y="5741643"/>
            <a:ext cx="770227" cy="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24" idx="6"/>
            <a:endCxn id="221" idx="2"/>
          </p:cNvCxnSpPr>
          <p:nvPr/>
        </p:nvCxnSpPr>
        <p:spPr>
          <a:xfrm flipV="1">
            <a:off x="2681434" y="4779757"/>
            <a:ext cx="1117735" cy="79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4" idx="6"/>
            <a:endCxn id="57" idx="4"/>
          </p:cNvCxnSpPr>
          <p:nvPr/>
        </p:nvCxnSpPr>
        <p:spPr>
          <a:xfrm flipV="1">
            <a:off x="2681434" y="3519150"/>
            <a:ext cx="4323" cy="205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1" idx="6"/>
            <a:endCxn id="57" idx="4"/>
          </p:cNvCxnSpPr>
          <p:nvPr/>
        </p:nvCxnSpPr>
        <p:spPr>
          <a:xfrm flipH="1" flipV="1">
            <a:off x="2685757" y="3519150"/>
            <a:ext cx="1113412" cy="93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1" idx="6"/>
            <a:endCxn id="212" idx="0"/>
          </p:cNvCxnSpPr>
          <p:nvPr/>
        </p:nvCxnSpPr>
        <p:spPr>
          <a:xfrm flipV="1">
            <a:off x="3799169" y="3691004"/>
            <a:ext cx="1687034" cy="7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06" idx="0"/>
          </p:cNvCxnSpPr>
          <p:nvPr/>
        </p:nvCxnSpPr>
        <p:spPr>
          <a:xfrm flipV="1">
            <a:off x="3829155" y="3868113"/>
            <a:ext cx="2460059" cy="5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9" idx="4"/>
            <a:endCxn id="212" idx="0"/>
          </p:cNvCxnSpPr>
          <p:nvPr/>
        </p:nvCxnSpPr>
        <p:spPr>
          <a:xfrm flipV="1">
            <a:off x="4508582" y="3691004"/>
            <a:ext cx="977621" cy="2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3" idx="6"/>
            <a:endCxn id="206" idx="0"/>
          </p:cNvCxnSpPr>
          <p:nvPr/>
        </p:nvCxnSpPr>
        <p:spPr>
          <a:xfrm flipV="1">
            <a:off x="5195129" y="3868114"/>
            <a:ext cx="1094086" cy="197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6"/>
            <a:endCxn id="215" idx="0"/>
          </p:cNvCxnSpPr>
          <p:nvPr/>
        </p:nvCxnSpPr>
        <p:spPr>
          <a:xfrm flipV="1">
            <a:off x="2848317" y="3309938"/>
            <a:ext cx="1180844" cy="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3" idx="4"/>
            <a:endCxn id="160" idx="0"/>
          </p:cNvCxnSpPr>
          <p:nvPr/>
        </p:nvCxnSpPr>
        <p:spPr>
          <a:xfrm>
            <a:off x="5364463" y="6009241"/>
            <a:ext cx="2961697" cy="27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任意多边形: 形状 568"/>
          <p:cNvSpPr/>
          <p:nvPr/>
        </p:nvSpPr>
        <p:spPr>
          <a:xfrm>
            <a:off x="8661400" y="3041650"/>
            <a:ext cx="1397696" cy="3251200"/>
          </a:xfrm>
          <a:custGeom>
            <a:avLst/>
            <a:gdLst>
              <a:gd name="connsiteX0" fmla="*/ 1028700 w 1397696"/>
              <a:gd name="connsiteY0" fmla="*/ 0 h 3251200"/>
              <a:gd name="connsiteX1" fmla="*/ 1339850 w 1397696"/>
              <a:gd name="connsiteY1" fmla="*/ 1905000 h 3251200"/>
              <a:gd name="connsiteX2" fmla="*/ 0 w 1397696"/>
              <a:gd name="connsiteY2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696" h="3251200">
                <a:moveTo>
                  <a:pt x="1028700" y="0"/>
                </a:moveTo>
                <a:cubicBezTo>
                  <a:pt x="1270000" y="681566"/>
                  <a:pt x="1511300" y="1363133"/>
                  <a:pt x="1339850" y="1905000"/>
                </a:cubicBezTo>
                <a:cubicBezTo>
                  <a:pt x="1168400" y="2446867"/>
                  <a:pt x="584200" y="2849033"/>
                  <a:pt x="0" y="3251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4" name="组合 583"/>
          <p:cNvGrpSpPr/>
          <p:nvPr/>
        </p:nvGrpSpPr>
        <p:grpSpPr>
          <a:xfrm>
            <a:off x="9242763" y="3726148"/>
            <a:ext cx="433492" cy="369332"/>
            <a:chOff x="10489416" y="1738397"/>
            <a:chExt cx="433492" cy="369332"/>
          </a:xfrm>
        </p:grpSpPr>
        <p:sp>
          <p:nvSpPr>
            <p:cNvPr id="571" name="椭圆 570"/>
            <p:cNvSpPr/>
            <p:nvPr/>
          </p:nvSpPr>
          <p:spPr>
            <a:xfrm rot="16200000">
              <a:off x="10531530" y="1765237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文本框 571"/>
            <p:cNvSpPr txBox="1"/>
            <p:nvPr/>
          </p:nvSpPr>
          <p:spPr>
            <a:xfrm>
              <a:off x="10489416" y="173839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</a:t>
              </a:r>
              <a:endParaRPr lang="zh-CN" altLang="en-US" dirty="0"/>
            </a:p>
          </p:txBody>
        </p:sp>
      </p:grpSp>
      <p:sp>
        <p:nvSpPr>
          <p:cNvPr id="578" name="椭圆 577"/>
          <p:cNvSpPr/>
          <p:nvPr/>
        </p:nvSpPr>
        <p:spPr>
          <a:xfrm>
            <a:off x="4163054" y="2173747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2347089" y="2177111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3314067" y="1055953"/>
            <a:ext cx="325120" cy="338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08695" y="2097268"/>
            <a:ext cx="433492" cy="369332"/>
            <a:chOff x="10472423" y="1219227"/>
            <a:chExt cx="433492" cy="369332"/>
          </a:xfrm>
        </p:grpSpPr>
        <p:sp>
          <p:nvSpPr>
            <p:cNvPr id="205" name="椭圆 204"/>
            <p:cNvSpPr/>
            <p:nvPr/>
          </p:nvSpPr>
          <p:spPr>
            <a:xfrm rot="16200000">
              <a:off x="10526609" y="1234560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0472423" y="1219227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3834" y="2840169"/>
            <a:ext cx="433492" cy="369332"/>
            <a:chOff x="10606742" y="1941753"/>
            <a:chExt cx="433492" cy="369332"/>
          </a:xfrm>
        </p:grpSpPr>
        <p:sp>
          <p:nvSpPr>
            <p:cNvPr id="214" name="椭圆 213"/>
            <p:cNvSpPr/>
            <p:nvPr/>
          </p:nvSpPr>
          <p:spPr>
            <a:xfrm rot="16200000">
              <a:off x="10655626" y="1969552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0606742" y="1941753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96400" y="5822426"/>
            <a:ext cx="433492" cy="369332"/>
            <a:chOff x="11040234" y="2801232"/>
            <a:chExt cx="433492" cy="369332"/>
          </a:xfrm>
        </p:grpSpPr>
        <p:sp>
          <p:nvSpPr>
            <p:cNvPr id="223" name="椭圆 222"/>
            <p:cNvSpPr/>
            <p:nvPr/>
          </p:nvSpPr>
          <p:spPr>
            <a:xfrm rot="16200000">
              <a:off x="11074300" y="2816565"/>
              <a:ext cx="325120" cy="338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11040234" y="2801232"/>
              <a:ext cx="4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cxnSp>
        <p:nvCxnSpPr>
          <p:cNvPr id="24" name="直接连接符 23"/>
          <p:cNvCxnSpPr>
            <a:stCxn id="212" idx="4"/>
            <a:endCxn id="206" idx="0"/>
          </p:cNvCxnSpPr>
          <p:nvPr/>
        </p:nvCxnSpPr>
        <p:spPr>
          <a:xfrm>
            <a:off x="5824870" y="3691004"/>
            <a:ext cx="464345" cy="1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98899"/>
              </p:ext>
            </p:extLst>
          </p:nvPr>
        </p:nvGraphicFramePr>
        <p:xfrm>
          <a:off x="8522251" y="1963850"/>
          <a:ext cx="3581695" cy="38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253800" progId="Equation.DSMT4">
                  <p:embed/>
                </p:oleObj>
              </mc:Choice>
              <mc:Fallback>
                <p:oleObj name="Equation" r:id="rId2" imgW="2958840" imgH="2538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2251" y="1963850"/>
                        <a:ext cx="3581695" cy="382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A803B59-AD18-CF66-1DAE-31798023C406}"/>
              </a:ext>
            </a:extLst>
          </p:cNvPr>
          <p:cNvSpPr txBox="1"/>
          <p:nvPr/>
        </p:nvSpPr>
        <p:spPr>
          <a:xfrm>
            <a:off x="8467571" y="1349048"/>
            <a:ext cx="3636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proximal minimal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separators to obtain the updated set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VlMTU3YjJjODRhNDI2MGI5ZTEzNGYyODcxODljY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611</Words>
  <Application>Microsoft Office PowerPoint</Application>
  <PresentationFormat>宽屏</PresentationFormat>
  <Paragraphs>411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Heng le</dc:creator>
  <cp:lastModifiedBy>Heng le</cp:lastModifiedBy>
  <cp:revision>35</cp:revision>
  <dcterms:created xsi:type="dcterms:W3CDTF">2022-07-10T14:59:00Z</dcterms:created>
  <dcterms:modified xsi:type="dcterms:W3CDTF">2022-09-25T16:41:17Z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51DF5F56CEE146DBA127D2AFCE104C16</vt:lpwstr>
  </property>
  <property fmtid="{D5CDD505-2E9C-101B-9397-08002B2CF9AE}" pid="3" name="KSOProductBuildVer">
    <vt:lpwstr>2052-11.1.0.12358</vt:lpwstr>
  </property>
</Properties>
</file>