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4A624-338E-DEC2-76C2-7DAE5F0BA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B871FF-3097-5F73-C108-A139411C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446D7-0937-BF38-4BA3-2645BB2E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3272-B398-4F34-EC63-917831D6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4E6C1-8958-ABC2-1096-5ABF7FE8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2934-068C-89AA-4B96-2932672E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F8286-793C-3DDE-2FA4-8202E5577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94049-69D7-5266-9993-BF8081B5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9A08-D931-979F-8E3D-C4546A56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EF0C3-8461-045B-9686-B5FFFFA1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910D-4619-D6B2-2D8A-9C388729D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52BA9-CACA-862C-9E88-152CD20A3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0292D-F9E9-A720-2879-D60994E8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D651A-80DB-0011-E1A6-B497940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F6C56-98ED-46CD-2A7C-190F16A4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3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D675-6537-2754-A6AF-2BE38BA6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58BF1-A9FE-E14D-71B1-3D2A0898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2661F-53C3-24B4-477F-0A7A5CB7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6214C-FE20-7583-C770-086E091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1E717-D8EF-29EF-1132-F88D204D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E010-DB6E-EBC2-8FE5-CA901C9A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64462-D28F-8AF6-5EEB-2D20A2C53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9867C-65A3-508C-549E-5D8069ED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BF1C9-C83A-C4F1-CABC-E39F401F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5879D-B740-FF76-67FA-EEB5466A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8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976E2-F0D1-D8D9-4FB7-91780628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C3808-8364-8BD6-E806-911547CDC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4F275-C072-0F6B-824E-C7187AD0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AFC1B-64E2-3EF7-5262-0825514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02FD6-0C31-94E7-CFC2-616E1E22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00DD9-8090-C472-B208-C1086453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F7B1-1AEF-DC9C-2180-B9D1989B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2E1C0-5C50-26B8-368D-04D88EE9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9BC07-C8FA-423B-981A-1AD1140E2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901FC-3805-BFFE-0976-A2AF2318C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622492-0749-8C3A-F906-D58B55A38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EE9FE-6EC2-3159-B060-B1B1A66B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58A4AB-A404-18EF-95E2-968F4ED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31E1B-A7F1-A0FE-E65A-772EC372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DD6BA-4136-F458-6F50-99369F40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14CE32-E80A-1F37-ADC5-5C665208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9AF3DE-F6A1-5881-5D1A-A152CE93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DD510-311F-5D34-A89D-3DE2019F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48212-D964-E5BC-1B6F-99B74E85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F0EDD-1A4A-F348-A98B-0D3EA08B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C49B0-98FD-C648-F46F-19E5975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0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78CDC-2928-907F-3813-DF61EB0E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352A4-2709-9AF6-4938-7F3FCF6C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CF1C5-D615-3C7A-8D5E-30D01729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E7186-40E2-F1E8-A91B-659CE80E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418F6-19D6-B25A-4BB4-DC8AD130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DD306-AC1E-3C11-DD9B-8393428D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9433-4E05-7863-52F2-304B4189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876973-830F-B1B5-DD63-CF32E5DBF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236E6-5822-E17C-5C32-FE8F91827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19AD1-5964-1A4F-989E-0C22CEEC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37934-2E1B-BD8E-CB0D-DCAA3C3C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7FDB5-56DB-0BF2-7AF3-BF7B0D11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46889-ACC7-E0B4-D1EC-63510604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0E34D-4528-80BC-CA97-5658BCC2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E7788-8348-6976-A317-468E9D9A6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1E2F-8241-432E-88C7-4834B5AFD4E2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4DFA3-6FAD-4832-84D9-20B04D12C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E516F-0A3B-17EF-A8B5-14D8B265C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E161-C9BF-4ADC-B0AC-B26615C4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8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F8C2B1-11EC-A759-E1F6-626FF482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9144"/>
            <a:ext cx="4860264" cy="2663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F59061-7C0F-F4BC-22AB-CDFBFE8F028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07" y="1679144"/>
            <a:ext cx="4860000" cy="266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16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Jiang</dc:creator>
  <cp:lastModifiedBy>Xue Jiang</cp:lastModifiedBy>
  <cp:revision>2</cp:revision>
  <dcterms:created xsi:type="dcterms:W3CDTF">2023-05-25T10:11:03Z</dcterms:created>
  <dcterms:modified xsi:type="dcterms:W3CDTF">2023-05-25T10:44:51Z</dcterms:modified>
</cp:coreProperties>
</file>