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4"/>
  </p:notesMasterIdLst>
  <p:handoutMasterIdLst>
    <p:handoutMasterId r:id="rId25"/>
  </p:handoutMasterIdLst>
  <p:sldIdLst>
    <p:sldId id="554" r:id="rId3"/>
    <p:sldId id="976" r:id="rId4"/>
    <p:sldId id="975" r:id="rId5"/>
    <p:sldId id="957" r:id="rId6"/>
    <p:sldId id="960" r:id="rId7"/>
    <p:sldId id="961" r:id="rId8"/>
    <p:sldId id="959" r:id="rId9"/>
    <p:sldId id="977" r:id="rId10"/>
    <p:sldId id="962" r:id="rId11"/>
    <p:sldId id="978" r:id="rId12"/>
    <p:sldId id="966" r:id="rId13"/>
    <p:sldId id="968" r:id="rId14"/>
    <p:sldId id="967" r:id="rId15"/>
    <p:sldId id="970" r:id="rId16"/>
    <p:sldId id="981" r:id="rId17"/>
    <p:sldId id="971" r:id="rId18"/>
    <p:sldId id="972" r:id="rId19"/>
    <p:sldId id="973" r:id="rId20"/>
    <p:sldId id="951" r:id="rId21"/>
    <p:sldId id="979" r:id="rId22"/>
    <p:sldId id="980" r:id="rId2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EAB200"/>
    <a:srgbClr val="63A6EF"/>
    <a:srgbClr val="63A725"/>
    <a:srgbClr val="FFBF09"/>
    <a:srgbClr val="6699FF"/>
    <a:srgbClr val="FFFFFF"/>
    <a:srgbClr val="CCCCFF"/>
    <a:srgbClr val="FFE5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5211" autoAdjust="0"/>
  </p:normalViewPr>
  <p:slideViewPr>
    <p:cSldViewPr>
      <p:cViewPr varScale="1">
        <p:scale>
          <a:sx n="59" d="100"/>
          <a:sy n="59" d="100"/>
        </p:scale>
        <p:origin x="1317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16811-78D1-44E0-80B2-240A0FD4D33A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263"/>
            <a:ext cx="8229600" cy="471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May 16, 2019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May 16, 2019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295400"/>
          </a:xfrm>
        </p:spPr>
        <p:txBody>
          <a:bodyPr/>
          <a:lstStyle>
            <a:lvl1pPr>
              <a:defRPr sz="36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May 16, 2019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46E0C-27DD-437D-9897-919967212C59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E9297-5CFF-4A9D-A2B5-3AD8651ECF87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7DF76B9C-954C-467A-941E-4A1CA4B8F585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24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16,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51520" y="1845568"/>
            <a:ext cx="7128792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en-US" altLang="zh-CN" sz="2800" kern="0" dirty="0" smtClean="0">
                <a:solidFill>
                  <a:srgbClr val="57126C"/>
                </a:solidFill>
                <a:latin typeface="Arial"/>
              </a:rPr>
              <a:t>Structured Data, Polymorphism, and High-Order Functions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Omitting Type Arguments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92" y="4675394"/>
            <a:ext cx="5972993" cy="1242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55231"/>
            <a:ext cx="5633058" cy="12278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31431" y="3467559"/>
            <a:ext cx="3153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 Annotation </a:t>
            </a:r>
            <a:r>
              <a:rPr lang="en-US" altLang="zh-CN" dirty="0" smtClean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 Argument Synthesis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Implicit arguments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07904" y="2708920"/>
            <a:ext cx="1800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0032" y="2708920"/>
            <a:ext cx="1800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Implicit </a:t>
            </a:r>
            <a:r>
              <a:rPr lang="en-US" altLang="zh-CN" dirty="0"/>
              <a:t>Arguments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8" y="1963258"/>
            <a:ext cx="3634308" cy="8151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2092"/>
            <a:ext cx="4561586" cy="628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28566"/>
            <a:ext cx="5112568" cy="293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51648" y="2031763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27984" y="1800930"/>
            <a:ext cx="5137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Arguments: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name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zh-CN" altLang="en-US" dirty="0"/>
              <a:t>of </a:t>
            </a:r>
            <a:r>
              <a:rPr lang="en-US" altLang="zh-CN" dirty="0" smtClean="0"/>
              <a:t>a </a:t>
            </a:r>
            <a:r>
              <a:rPr lang="zh-CN" altLang="en-US" dirty="0" smtClean="0"/>
              <a:t>function</a:t>
            </a:r>
            <a:r>
              <a:rPr lang="en-US" altLang="zh-CN" dirty="0" smtClean="0"/>
              <a:t> (</a:t>
            </a:r>
            <a:r>
              <a:rPr lang="zh-CN" altLang="en-US" dirty="0" smtClean="0"/>
              <a:t>constructor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its </a:t>
            </a:r>
            <a:r>
              <a:rPr lang="zh-CN" altLang="en-US" dirty="0" smtClean="0"/>
              <a:t>argument names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arguments in {} is implicit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71843"/>
            <a:ext cx="5626968" cy="1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Polymorphic </a:t>
            </a:r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5562600" cy="15503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640744"/>
            <a:ext cx="3106688" cy="325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20269"/>
            <a:ext cx="3894584" cy="5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35280" cy="1295400"/>
          </a:xfrm>
        </p:spPr>
        <p:txBody>
          <a:bodyPr/>
          <a:lstStyle/>
          <a:p>
            <a:r>
              <a:rPr lang="en-US" altLang="zh-CN" dirty="0"/>
              <a:t>Explicitly </a:t>
            </a:r>
            <a:r>
              <a:rPr lang="en-US" altLang="zh-CN" dirty="0" smtClean="0"/>
              <a:t>Supplying </a:t>
            </a:r>
            <a:r>
              <a:rPr lang="en-US" altLang="zh-CN" dirty="0"/>
              <a:t>Type </a:t>
            </a:r>
            <a:r>
              <a:rPr lang="en-US" altLang="zh-CN" dirty="0" smtClean="0"/>
              <a:t>Arguments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5" y="2170782"/>
            <a:ext cx="3327324" cy="3793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39952" y="2085826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Error:</a:t>
            </a:r>
            <a:r>
              <a:rPr lang="en-US" altLang="zh-CN" sz="2000" dirty="0" smtClean="0"/>
              <a:t> Coq </a:t>
            </a:r>
            <a:r>
              <a:rPr lang="en-US" altLang="zh-CN" sz="2000" dirty="0"/>
              <a:t>doesn't know what </a:t>
            </a:r>
            <a:r>
              <a:rPr lang="en-US" altLang="zh-CN" sz="2000" dirty="0" smtClean="0"/>
              <a:t>type </a:t>
            </a:r>
            <a:r>
              <a:rPr lang="en-US" altLang="zh-CN" sz="2000" dirty="0"/>
              <a:t>argument to supply to </a:t>
            </a:r>
            <a:r>
              <a:rPr lang="en-US" altLang="zh-CN" sz="2000" dirty="0" smtClean="0"/>
              <a:t>nil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4" y="3292906"/>
            <a:ext cx="4122812" cy="363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4" y="3655294"/>
            <a:ext cx="3926630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Options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556792"/>
            <a:ext cx="299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Expanding </a:t>
            </a:r>
            <a:r>
              <a:rPr lang="zh-CN" altLang="en-US" sz="2400" smtClean="0"/>
              <a:t>natoption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5" y="2264200"/>
            <a:ext cx="3539012" cy="8027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95988"/>
            <a:ext cx="3980304" cy="7925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37" y="3429000"/>
            <a:ext cx="2567126" cy="5494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317602"/>
            <a:ext cx="5317750" cy="11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Definitions of structured data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List, map, option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Definitions of functions</a:t>
            </a:r>
          </a:p>
          <a:p>
            <a:pPr lvl="1"/>
            <a:r>
              <a:rPr lang="en-US" altLang="zh-CN" dirty="0"/>
              <a:t>Functions </a:t>
            </a:r>
            <a:r>
              <a:rPr lang="en-US" altLang="zh-CN" dirty="0" smtClean="0"/>
              <a:t>are </a:t>
            </a:r>
            <a:r>
              <a:rPr lang="en-US" altLang="zh-CN" dirty="0"/>
              <a:t>data in functional programming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Functions are parameters </a:t>
            </a:r>
          </a:p>
          <a:p>
            <a:pPr lvl="2"/>
            <a:r>
              <a:rPr lang="en-US" altLang="zh-CN" dirty="0" smtClean="0"/>
              <a:t>Functions are return values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23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628800"/>
            <a:ext cx="6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Functions </a:t>
            </a:r>
            <a:r>
              <a:rPr lang="en-US" altLang="zh-CN" sz="2400" dirty="0" smtClean="0"/>
              <a:t>are parameters of other functions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5035"/>
            <a:ext cx="4881765" cy="17027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47884"/>
            <a:ext cx="4849184" cy="4818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94837"/>
            <a:ext cx="3322712" cy="1061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3808" y="2365035"/>
            <a:ext cx="1656184" cy="2718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Anonymous Functions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99" y="4167962"/>
            <a:ext cx="4433873" cy="14390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92896"/>
            <a:ext cx="4293723" cy="13721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743112"/>
            <a:ext cx="6184985" cy="6046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1880" y="4437112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That Construct Functions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80" y="1700808"/>
            <a:ext cx="7545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</a:t>
            </a:r>
            <a:r>
              <a:rPr lang="zh-CN" altLang="en-US" sz="2400" dirty="0" smtClean="0"/>
              <a:t>unctions </a:t>
            </a:r>
            <a:r>
              <a:rPr lang="en-US" altLang="zh-CN" sz="2400" dirty="0" smtClean="0"/>
              <a:t>are returned </a:t>
            </a:r>
            <a:r>
              <a:rPr lang="zh-CN" altLang="en-US" sz="2400" dirty="0" smtClean="0"/>
              <a:t>results </a:t>
            </a:r>
            <a:r>
              <a:rPr lang="zh-CN" altLang="en-US" sz="2400" dirty="0"/>
              <a:t>of other functions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47076"/>
          <a:stretch/>
        </p:blipFill>
        <p:spPr>
          <a:xfrm>
            <a:off x="539551" y="2444562"/>
            <a:ext cx="6354697" cy="696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429000"/>
            <a:ext cx="6768753" cy="684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551" y="2785467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9297-5CFF-4A9D-A2B5-3AD8651ECF87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3808" y="2564904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you!</a:t>
            </a:r>
            <a:endParaRPr lang="zh-CN" altLang="en-US" sz="4400" b="1">
              <a:solidFill>
                <a:srgbClr val="57126C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4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Definitions of structured data</a:t>
            </a:r>
            <a:endParaRPr lang="en-US" altLang="zh-CN" dirty="0"/>
          </a:p>
          <a:p>
            <a:pPr lvl="1"/>
            <a:r>
              <a:rPr lang="en-US" altLang="zh-CN" smtClean="0"/>
              <a:t>List, map, option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Definitions of functions</a:t>
            </a:r>
          </a:p>
          <a:p>
            <a:pPr lvl="1"/>
            <a:r>
              <a:rPr lang="en-US" altLang="zh-CN" dirty="0" smtClean="0"/>
              <a:t>Functions are parameters </a:t>
            </a:r>
          </a:p>
          <a:p>
            <a:pPr lvl="1"/>
            <a:r>
              <a:rPr lang="en-US" altLang="zh-CN" dirty="0" smtClean="0"/>
              <a:t>Functions are return values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379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Annotation Inference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44824"/>
            <a:ext cx="5633058" cy="122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3114"/>
            <a:ext cx="4474840" cy="12606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85048" y="3716983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/>
              <a:t>Not specifying </a:t>
            </a:r>
            <a:r>
              <a:rPr lang="en-US" altLang="zh-CN"/>
              <a:t>the types of any of the arguments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24982"/>
            <a:ext cx="4512450" cy="10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Argument Synthesis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3837"/>
          <a:stretch/>
        </p:blipFill>
        <p:spPr>
          <a:xfrm>
            <a:off x="457200" y="3092428"/>
            <a:ext cx="3887942" cy="10985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35637"/>
            <a:ext cx="3894584" cy="5369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535637"/>
            <a:ext cx="3523679" cy="531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01920"/>
            <a:ext cx="4474840" cy="12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 of Structured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57" y="2348880"/>
            <a:ext cx="3106688" cy="1781745"/>
          </a:xfrm>
        </p:spPr>
        <p:txBody>
          <a:bodyPr/>
          <a:lstStyle/>
          <a:p>
            <a:r>
              <a:rPr lang="en-US" altLang="zh-CN" dirty="0" smtClean="0"/>
              <a:t>Lists of numbers</a:t>
            </a:r>
          </a:p>
          <a:p>
            <a:r>
              <a:rPr lang="en-US" altLang="zh-CN" dirty="0" smtClean="0"/>
              <a:t>Partial maps</a:t>
            </a:r>
          </a:p>
          <a:p>
            <a:r>
              <a:rPr lang="en-US" altLang="zh-CN" dirty="0" err="1" smtClean="0"/>
              <a:t>Natoption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74645" y="2348880"/>
            <a:ext cx="3600400" cy="17817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Polymorphic lists </a:t>
            </a:r>
          </a:p>
          <a:p>
            <a:r>
              <a:rPr lang="en-US" altLang="zh-CN" kern="0" dirty="0" smtClean="0"/>
              <a:t>Polymorphic maps</a:t>
            </a:r>
          </a:p>
          <a:p>
            <a:r>
              <a:rPr lang="en-US" altLang="zh-CN" kern="0" dirty="0"/>
              <a:t>Polymorphic </a:t>
            </a:r>
            <a:r>
              <a:rPr lang="en-US" altLang="zh-CN" kern="0" dirty="0" smtClean="0"/>
              <a:t>options</a:t>
            </a:r>
          </a:p>
        </p:txBody>
      </p:sp>
      <p:sp>
        <p:nvSpPr>
          <p:cNvPr id="9" name="右箭头 8"/>
          <p:cNvSpPr/>
          <p:nvPr/>
        </p:nvSpPr>
        <p:spPr>
          <a:xfrm>
            <a:off x="3449912" y="3050505"/>
            <a:ext cx="1780717" cy="3322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80964" y="2681173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/>
              <a:t>Polymorphism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 of Numbers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836229" cy="871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9" y="1844836"/>
            <a:ext cx="4543866" cy="942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946"/>
          <a:stretch/>
        </p:blipFill>
        <p:spPr>
          <a:xfrm>
            <a:off x="323528" y="3574418"/>
            <a:ext cx="3628240" cy="1292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546"/>
          <a:stretch/>
        </p:blipFill>
        <p:spPr>
          <a:xfrm>
            <a:off x="4259848" y="3562190"/>
            <a:ext cx="4426952" cy="13628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19" y="5103250"/>
            <a:ext cx="4399281" cy="5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Maps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934"/>
          <a:stretch/>
        </p:blipFill>
        <p:spPr>
          <a:xfrm>
            <a:off x="457200" y="1814150"/>
            <a:ext cx="3414194" cy="633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51539"/>
            <a:ext cx="4981586" cy="957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4130"/>
            <a:ext cx="4728154" cy="11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Natoption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48" y="2627493"/>
            <a:ext cx="3828770" cy="868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27448"/>
            <a:ext cx="4357116" cy="19327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0072" y="183837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whether</a:t>
            </a:r>
            <a:r>
              <a:rPr lang="en-US" altLang="zh-CN" dirty="0" smtClean="0"/>
              <a:t> value 42 actually </a:t>
            </a:r>
            <a:r>
              <a:rPr lang="en-US" altLang="zh-CN" dirty="0"/>
              <a:t>appears on the </a:t>
            </a:r>
            <a:r>
              <a:rPr lang="en-US" altLang="zh-CN" dirty="0" smtClean="0"/>
              <a:t>input?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98" y="3916706"/>
            <a:ext cx="5097500" cy="19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Reasoning About Lists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6" y="3212976"/>
            <a:ext cx="3982491" cy="18704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0292"/>
            <a:ext cx="3538736" cy="806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29"/>
          <a:stretch/>
        </p:blipFill>
        <p:spPr>
          <a:xfrm>
            <a:off x="4644008" y="3212976"/>
            <a:ext cx="4299585" cy="18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 of Structured Data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757" y="2348880"/>
            <a:ext cx="3106688" cy="17817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Lists of numbers</a:t>
            </a:r>
          </a:p>
          <a:p>
            <a:r>
              <a:rPr lang="en-US" altLang="zh-CN" kern="0" dirty="0" smtClean="0"/>
              <a:t>Partial maps</a:t>
            </a:r>
          </a:p>
          <a:p>
            <a:r>
              <a:rPr lang="en-US" altLang="zh-CN" kern="0" dirty="0" err="1" smtClean="0"/>
              <a:t>Natoption</a:t>
            </a:r>
            <a:endParaRPr lang="zh-CN" altLang="en-US" kern="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374645" y="2348880"/>
            <a:ext cx="3600400" cy="17817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Polymorphic lists </a:t>
            </a:r>
          </a:p>
          <a:p>
            <a:r>
              <a:rPr lang="en-US" altLang="zh-CN" kern="0" dirty="0" smtClean="0"/>
              <a:t>Polymorphic maps</a:t>
            </a:r>
          </a:p>
          <a:p>
            <a:r>
              <a:rPr lang="en-US" altLang="zh-CN" kern="0" dirty="0"/>
              <a:t>Polymorphic </a:t>
            </a:r>
            <a:r>
              <a:rPr lang="en-US" altLang="zh-CN" kern="0" dirty="0" smtClean="0"/>
              <a:t>options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449912" y="3050505"/>
            <a:ext cx="1780717" cy="3322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80964" y="2681173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/>
              <a:t>Polymorphism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9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Polymorphic Lists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16,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62880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Expanding lists of </a:t>
            </a:r>
            <a:r>
              <a:rPr lang="en-US" altLang="zh-CN" sz="2400"/>
              <a:t>Numbers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0" y="2370779"/>
            <a:ext cx="3826768" cy="801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00972" y="293025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Tedious </a:t>
            </a:r>
            <a:r>
              <a:rPr lang="en-US" altLang="zh-CN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Different constructors for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Different </a:t>
            </a:r>
            <a:r>
              <a:rPr lang="en-US" altLang="zh-CN" smtClean="0"/>
              <a:t>definitions of manipulating </a:t>
            </a:r>
            <a:r>
              <a:rPr lang="en-US" altLang="zh-CN"/>
              <a:t>functions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4" y="4977116"/>
            <a:ext cx="3662074" cy="7884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4" y="3606757"/>
            <a:ext cx="3524276" cy="8005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98428" y="4970374"/>
            <a:ext cx="374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mtClean="0"/>
              <a:t>Inductively </a:t>
            </a:r>
            <a:r>
              <a:rPr lang="zh-CN" altLang="en-US"/>
              <a:t>defined set of lists </a:t>
            </a:r>
            <a:r>
              <a:rPr lang="zh-CN" altLang="en-US" smtClean="0"/>
              <a:t>whose elements </a:t>
            </a:r>
            <a:r>
              <a:rPr lang="zh-CN" altLang="en-US"/>
              <a:t>are of type </a:t>
            </a:r>
            <a:r>
              <a:rPr lang="zh-CN" altLang="en-US" smtClean="0"/>
              <a:t>X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1720" y="4954033"/>
            <a:ext cx="864096" cy="3231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27411</TotalTime>
  <Words>267</Words>
  <Application>Microsoft Office PowerPoint</Application>
  <PresentationFormat>全屏显示(4:3)</PresentationFormat>
  <Paragraphs>106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仿宋</vt:lpstr>
      <vt:lpstr>黑体</vt:lpstr>
      <vt:lpstr>华文细黑</vt:lpstr>
      <vt:lpstr>宋体</vt:lpstr>
      <vt:lpstr>Arial</vt:lpstr>
      <vt:lpstr>Calibri</vt:lpstr>
      <vt:lpstr>Candara</vt:lpstr>
      <vt:lpstr>Courier New</vt:lpstr>
      <vt:lpstr>Wingdings</vt:lpstr>
      <vt:lpstr>2_Network</vt:lpstr>
      <vt:lpstr>mopec-2</vt:lpstr>
      <vt:lpstr>PowerPoint 演示文稿</vt:lpstr>
      <vt:lpstr>Outline</vt:lpstr>
      <vt:lpstr>Definitions of Structured Data</vt:lpstr>
      <vt:lpstr>List of Numbers</vt:lpstr>
      <vt:lpstr>Partial Maps</vt:lpstr>
      <vt:lpstr>Natoption</vt:lpstr>
      <vt:lpstr>Reasoning About Lists</vt:lpstr>
      <vt:lpstr>Definitions of Structured Data</vt:lpstr>
      <vt:lpstr>Polymorphic Lists</vt:lpstr>
      <vt:lpstr>Omitting Type Arguments</vt:lpstr>
      <vt:lpstr>Implicit Arguments</vt:lpstr>
      <vt:lpstr>Polymorphic Lists</vt:lpstr>
      <vt:lpstr>Explicitly Supplying Type Arguments</vt:lpstr>
      <vt:lpstr>Polymorphic Options</vt:lpstr>
      <vt:lpstr>Outline</vt:lpstr>
      <vt:lpstr>Higher-Order Functions</vt:lpstr>
      <vt:lpstr>Anonymous Functions</vt:lpstr>
      <vt:lpstr>Functions That Construct Functions </vt:lpstr>
      <vt:lpstr>PowerPoint 演示文稿</vt:lpstr>
      <vt:lpstr>Type Annotation Inference </vt:lpstr>
      <vt:lpstr>Type Argument Synthesis 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xue</cp:lastModifiedBy>
  <cp:revision>3622</cp:revision>
  <cp:lastPrinted>2014-03-24T00:35:37Z</cp:lastPrinted>
  <dcterms:created xsi:type="dcterms:W3CDTF">2012-02-01T01:23:27Z</dcterms:created>
  <dcterms:modified xsi:type="dcterms:W3CDTF">2019-05-16T09:32:10Z</dcterms:modified>
</cp:coreProperties>
</file>