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422" r:id="rId2"/>
    <p:sldId id="1194" r:id="rId3"/>
    <p:sldId id="1282" r:id="rId4"/>
    <p:sldId id="1281" r:id="rId5"/>
    <p:sldId id="1283" r:id="rId6"/>
    <p:sldId id="1284" r:id="rId7"/>
    <p:sldId id="74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422"/>
            <p14:sldId id="1194"/>
            <p14:sldId id="1282"/>
            <p14:sldId id="1281"/>
            <p14:sldId id="1283"/>
            <p14:sldId id="1284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>
    <p:extLst>
      <p:ext uri="{19B8F6BF-5375-455C-9EA6-DF929625EA0E}">
        <p15:presenceInfo xmlns:p15="http://schemas.microsoft.com/office/powerpoint/2012/main" userId="宇 黄" providerId="Non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88457" autoAdjust="0"/>
  </p:normalViewPr>
  <p:slideViewPr>
    <p:cSldViewPr snapToGrid="0">
      <p:cViewPr>
        <p:scale>
          <a:sx n="125" d="100"/>
          <a:sy n="125" d="100"/>
        </p:scale>
        <p:origin x="1368" y="44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9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7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8D54-0E3C-E14B-91AE-B954C21A2464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3DED-EACC-8745-9FFD-82D3E803B50B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0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E9AF-B47A-B040-84DF-CFF7C7C7A4CA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7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2C23-5D6D-2143-AF3D-22A4A929B9EA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2B59-2243-0749-89EF-BB62273952EC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5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9AD5-A2F5-EF49-8665-38049A9C8129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5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6C4C-CB02-E442-BF2D-F812DB046D08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6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C795-16B7-8548-AAA8-F5121E1861A0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3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0936-023B-7E4A-B9CC-DD7B71AD9742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21B3-D5DC-B64E-B780-91CC724C4FB8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4C9F-3366-9241-A267-8335F1C11EF7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1E3F-794D-4C4A-8400-8E4D872F8AEE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EE09A4-CE3E-480A-AC66-079689428D15}"/>
              </a:ext>
            </a:extLst>
          </p:cNvPr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8D22468-9169-411F-8F93-8ED628A6282D}"/>
              </a:ext>
            </a:extLst>
          </p:cNvPr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panose="020B0503020204020204" pitchFamily="34" charset="-122"/>
              </a:rPr>
              <a:t>谷晓松</a:t>
            </a:r>
            <a:endParaRPr lang="en-US" altLang="zh-CN" sz="2200" b="1" dirty="0">
              <a:latin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05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06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46" y="268953"/>
            <a:ext cx="463798" cy="54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基于关系定义搜索空间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ABC8-F5C8-4569-81E9-BCB19D57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基于关系定义搜索空间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D5BF11-F759-4649-AAFC-38C08CA89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TLA+</a:t>
                </a:r>
                <a:r>
                  <a:rPr lang="zh-CN" altLang="en-US" dirty="0"/>
                  <a:t>的每个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全部转化为关系，如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𝑡𝑒𝑟𝑚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转化为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𝑟𝑒𝑙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基于关系定义公式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r>
                  <a:rPr lang="en-US" altLang="zh-CN" dirty="0"/>
                  <a:t>TLA+</a:t>
                </a:r>
                <a:r>
                  <a:rPr lang="zh-CN" altLang="en-US" dirty="0"/>
                  <a:t>的多种数据结构使得转换后可能包含大量的关系符号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D5BF11-F759-4649-AAFC-38C08CA89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36" t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EC3FA-65CC-4CCC-A51E-F37BA30D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A5D53-D74D-4F3A-B666-B7C2F862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7277-A595-B94C-9A02-5781062EE9A5}" type="datetime1">
              <a:rPr lang="zh-CN" altLang="en-US" smtClean="0"/>
              <a:t>2022/5/6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906732-C788-3F3A-9ACF-0F69654B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128" y="2819400"/>
            <a:ext cx="6197600" cy="12192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49662-1736-C4C2-AE60-5B035ABB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3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3B63F-64BA-8A29-E484-B9642D35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局部变量问题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D196E-57A2-757C-AC1A-C98BAFBE7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公式：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𝑚𝑠𝑔𝑠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𝑚𝑠𝑔𝑠</m:t>
                    </m:r>
                  </m:oMath>
                </a14:m>
                <a:r>
                  <a:rPr kumimoji="1" lang="zh-CN" altLang="en-US" dirty="0"/>
                  <a:t>是声明的</a:t>
                </a:r>
                <a:r>
                  <a:rPr kumimoji="1" lang="en-US" altLang="zh-CN" dirty="0"/>
                  <a:t>VARIABLE</a:t>
                </a:r>
                <a:r>
                  <a:rPr kumimoji="1" lang="zh-CN" altLang="en-US" dirty="0"/>
                  <a:t>，但是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dirty="0"/>
                  <a:t>是一个局部变量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为每个</a:t>
                </a:r>
                <a:r>
                  <a:rPr kumimoji="1" lang="en-US" altLang="zh-CN" dirty="0"/>
                  <a:t>VARIABLE</a:t>
                </a:r>
                <a:r>
                  <a:rPr kumimoji="1" lang="zh-CN" altLang="en-US" dirty="0"/>
                  <a:t>定义对应的关系不能表达有局部变量的公式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为每种数据结构定义关系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关系需要包含对应的变量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如为函数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𝑆𝑒𝑟𝑣𝑒𝑟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r>
                  <a:rPr kumimoji="1" lang="zh-CN" altLang="en-US" dirty="0"/>
                  <a:t>定义关系</a:t>
                </a:r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𝑓𝑢𝑛𝑐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(“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”,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kumimoji="1"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𝑓𝑢𝑛𝑐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(“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”,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D196E-57A2-757C-AC1A-C98BAFBE7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6" t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5B0D4-1CE0-1025-F0D0-EEC1F4E0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2C23-5D6D-2143-AF3D-22A4A929B9EA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A24E2-1463-5F6C-D803-FDDDB12C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13768-F603-FA5C-4F6F-68A29A29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9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CC55A2E-5B70-4F80-9AE6-A2403024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数据结构的嵌套问题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43B5819-9560-4D8D-A91D-1CB435BA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TLA+</a:t>
            </a:r>
            <a:r>
              <a:rPr lang="zh-CN" altLang="en-US" dirty="0"/>
              <a:t>操作符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CFF93-4EAC-4B0A-B8A6-0F1C9A83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ABE82F-8FF6-49E8-807C-EBA26EF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876-B5A8-2F47-A91A-0DC27C706A71}" type="datetime1">
              <a:rPr lang="zh-CN" altLang="en-US" smtClean="0"/>
              <a:t>2022/5/6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0DB065-7D9A-7541-6706-E37E2880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5" y="1938528"/>
            <a:ext cx="5432913" cy="36410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78E75B-E6DA-2935-AFD2-AE29EBA48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370" y="2358090"/>
            <a:ext cx="4507470" cy="266181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C26CC3-C0AD-8375-6180-CE560776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2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67FCA-D886-DAC6-6035-3C31751B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数据结构的嵌套问题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54807-F623-428F-C0AF-871643E8A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公式：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𝑣𝑜𝑡𝑒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=≪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=2,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kumimoji="1" lang="en-US" altLang="zh-CN" b="0" dirty="0"/>
              </a:p>
              <a:p>
                <a:r>
                  <a:rPr kumimoji="1" lang="zh-CN" altLang="en-US" b="0" dirty="0"/>
                  <a:t>公式：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𝑣𝑜𝑡𝑒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为了表达</a:t>
                </a:r>
                <a:r>
                  <a:rPr kumimoji="1" lang="en-US" altLang="zh-CN" dirty="0"/>
                  <a:t>TLA+</a:t>
                </a:r>
                <a:r>
                  <a:rPr kumimoji="1" lang="zh-CN" altLang="en-US" dirty="0"/>
                  <a:t>允许的多种操作符以及数据结构的嵌套，需要引入规则以生成对应的关系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54807-F623-428F-C0AF-871643E8A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6" t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2486D-EE13-E707-A6CC-1DF4637A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2C23-5D6D-2143-AF3D-22A4A929B9EA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687CA-C99D-9B40-5F10-85E294BE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01876-48BC-5EC8-678C-C2E870EF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7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80A7F-DBF8-A6D9-0228-4279A0F0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基于关系定义搜索空间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06167-B61C-72B3-7594-F94BAD85D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𝑆𝑒𝑡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𝑚𝑠𝑔𝑠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转化为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(“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𝑚𝑠𝑔𝑠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”,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→⋯→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𝑆𝑡𝑟𝑖𝑛𝑔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×⋯×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𝑣𝑜𝑡𝑒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转化为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(“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”,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个关系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第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dirty="0"/>
                  <a:t>个为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=≪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kumimoji="1" lang="zh-CN" altLang="en-US" dirty="0"/>
                  <a:t> 转化为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”,1,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,(“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”,2,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𝑚𝑠𝑔𝑠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”,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∧(“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𝑚𝑠𝑔𝑠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”,”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”,1)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06167-B61C-72B3-7594-F94BAD85D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6" t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F1D27-4453-880C-67C2-DA00A637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2C23-5D6D-2143-AF3D-22A4A929B9EA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389A9-2E46-B98A-0D49-E40CCB4F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A9D43-1D18-9990-BCC8-58297618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8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83EC2-82FA-4C92-A14A-8D2F0A39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基于关系定义搜索空间</a:t>
            </a: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A1FBAE2-511B-48E8-888B-4FB4DA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6DAE04F-CB28-45D1-8EC5-E929E301AE62}"/>
              </a:ext>
            </a:extLst>
          </p:cNvPr>
          <p:cNvSpPr txBox="1">
            <a:spLocks/>
          </p:cNvSpPr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51FE1-232A-4BDE-845E-A67A4B90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69A-90B9-2B49-A957-6E35ED632083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4CFD13-9A1E-8955-226D-22A2B401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50039</TotalTime>
  <Words>368</Words>
  <Application>Microsoft Macintosh PowerPoint</Application>
  <PresentationFormat>宽屏</PresentationFormat>
  <Paragraphs>63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Cambria Math</vt:lpstr>
      <vt:lpstr>Lucida Calligraphy</vt:lpstr>
      <vt:lpstr>Verdana</vt:lpstr>
      <vt:lpstr>Office 主题</vt:lpstr>
      <vt:lpstr>基于关系定义搜索空间 </vt:lpstr>
      <vt:lpstr>基于关系定义搜索空间</vt:lpstr>
      <vt:lpstr>局部变量问题</vt:lpstr>
      <vt:lpstr>数据结构的嵌套问题</vt:lpstr>
      <vt:lpstr>数据结构的嵌套问题</vt:lpstr>
      <vt:lpstr>基于关系定义搜索空间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Microsoft Office User</cp:lastModifiedBy>
  <cp:revision>3498</cp:revision>
  <cp:lastPrinted>2018-05-08T02:54:17Z</cp:lastPrinted>
  <dcterms:created xsi:type="dcterms:W3CDTF">2016-12-20T12:13:37Z</dcterms:created>
  <dcterms:modified xsi:type="dcterms:W3CDTF">2022-05-06T07:06:00Z</dcterms:modified>
</cp:coreProperties>
</file>