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6"/>
  </p:notesMasterIdLst>
  <p:sldIdLst>
    <p:sldId id="256" r:id="rId3"/>
    <p:sldId id="259" r:id="rId4"/>
    <p:sldId id="260" r:id="rId5"/>
  </p:sldIdLst>
  <p:sldSz cx="12192000" cy="6858000"/>
  <p:notesSz cx="7104063" cy="10234613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8397"/>
    <a:srgbClr val="0061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5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F4E7604F-9D3F-4114-9DD3-5665714ACAD6}" type="datetimeFigureOut">
              <a:rPr lang="zh-CN" altLang="en-US" smtClean="0"/>
              <a:pPr/>
              <a:t>2022/4/8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印品黑体" panose="00000500000000000000" pitchFamily="2" charset="-122"/>
                <a:ea typeface="印品黑体" panose="00000500000000000000" pitchFamily="2" charset="-122"/>
              </a:defRPr>
            </a:lvl1pPr>
          </a:lstStyle>
          <a:p>
            <a:fld id="{3A25AC55-B1E6-4E68-9D95-2D97AA12AF3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6965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印品黑体" panose="00000500000000000000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5AC55-B1E6-4E68-9D95-2D97AA12AF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149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25AC55-B1E6-4E68-9D95-2D97AA12AF3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006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2022/4/8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51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2022/4/8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870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7924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443010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85527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2022/4/8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9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印品黑体" panose="00000500000000000000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0704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779150" y="2875166"/>
            <a:ext cx="9433367" cy="85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0" b="1" dirty="0">
                <a:solidFill>
                  <a:srgbClr val="006174"/>
                </a:solidFill>
                <a:cs typeface="+mn-ea"/>
                <a:sym typeface="+mn-lt"/>
              </a:rPr>
              <a:t>本周工作进度</a:t>
            </a:r>
            <a:endParaRPr sz="5000" b="1" dirty="0">
              <a:solidFill>
                <a:srgbClr val="006174"/>
              </a:solidFill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882345" y="3895719"/>
            <a:ext cx="1238491" cy="45719"/>
          </a:xfrm>
          <a:prstGeom prst="rect">
            <a:avLst/>
          </a:prstGeom>
          <a:solidFill>
            <a:srgbClr val="0061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2854028" y="5896956"/>
            <a:ext cx="81022" cy="81022"/>
          </a:xfrm>
          <a:prstGeom prst="ellipse">
            <a:avLst/>
          </a:prstGeom>
          <a:solidFill>
            <a:srgbClr val="006174"/>
          </a:solidFill>
          <a:ln>
            <a:solidFill>
              <a:srgbClr val="0061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6174"/>
              </a:solidFill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016075" y="5896526"/>
            <a:ext cx="81022" cy="81022"/>
          </a:xfrm>
          <a:prstGeom prst="ellipse">
            <a:avLst/>
          </a:prstGeom>
          <a:noFill/>
          <a:ln>
            <a:solidFill>
              <a:srgbClr val="0061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6174"/>
              </a:solidFill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3178122" y="5896956"/>
            <a:ext cx="81022" cy="81022"/>
          </a:xfrm>
          <a:prstGeom prst="ellipse">
            <a:avLst/>
          </a:prstGeom>
          <a:noFill/>
          <a:ln>
            <a:solidFill>
              <a:srgbClr val="0061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6174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340169" y="5896526"/>
            <a:ext cx="81022" cy="81022"/>
          </a:xfrm>
          <a:prstGeom prst="ellipse">
            <a:avLst/>
          </a:prstGeom>
          <a:noFill/>
          <a:ln>
            <a:solidFill>
              <a:srgbClr val="0061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6174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 advTm="5881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ldLvl="0" animBg="1"/>
      <p:bldP spid="8" grpId="0" bldLvl="0" animBg="1"/>
      <p:bldP spid="10" grpId="0" bldLvl="0" animBg="1"/>
      <p:bldP spid="11" grpId="0" bldLvl="0" animBg="1"/>
      <p:bldP spid="1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3498EB1-0656-44BD-93DF-6A2A75487148}"/>
              </a:ext>
            </a:extLst>
          </p:cNvPr>
          <p:cNvSpPr txBox="1"/>
          <p:nvPr/>
        </p:nvSpPr>
        <p:spPr>
          <a:xfrm>
            <a:off x="2923822" y="1941689"/>
            <a:ext cx="6344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我们本周完整地观看了</a:t>
            </a:r>
            <a:r>
              <a:rPr lang="en-US" altLang="zh-CN" dirty="0"/>
              <a:t>Leslie </a:t>
            </a:r>
            <a:r>
              <a:rPr lang="en-US" altLang="zh-CN" dirty="0" err="1"/>
              <a:t>Lamport</a:t>
            </a:r>
            <a:r>
              <a:rPr lang="zh-CN" altLang="en-US" dirty="0"/>
              <a:t>教授有关</a:t>
            </a:r>
            <a:r>
              <a:rPr lang="en-US" altLang="zh-CN" dirty="0"/>
              <a:t>TLA+</a:t>
            </a:r>
            <a:r>
              <a:rPr lang="zh-CN" altLang="en-US" dirty="0"/>
              <a:t>的视频教程。这一系列教程为我们介绍了</a:t>
            </a:r>
            <a:r>
              <a:rPr lang="en-US" altLang="zh-CN" dirty="0"/>
              <a:t>TLA+</a:t>
            </a:r>
            <a:r>
              <a:rPr lang="zh-CN" altLang="en-US" dirty="0"/>
              <a:t>的用途，简单介绍了</a:t>
            </a:r>
            <a:r>
              <a:rPr lang="en-US" altLang="zh-CN" dirty="0"/>
              <a:t>TLA+</a:t>
            </a:r>
            <a:r>
              <a:rPr lang="zh-CN" altLang="en-US" dirty="0"/>
              <a:t>的工作原理，并通过几个具体的协议，介绍了</a:t>
            </a:r>
            <a:r>
              <a:rPr lang="en-US" altLang="zh-CN" dirty="0"/>
              <a:t>TLA+</a:t>
            </a:r>
            <a:r>
              <a:rPr lang="zh-CN" altLang="en-US" dirty="0"/>
              <a:t>的语法细节。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7E7068D-C407-4765-9BD8-0BB0350B4044}"/>
              </a:ext>
            </a:extLst>
          </p:cNvPr>
          <p:cNvSpPr txBox="1"/>
          <p:nvPr/>
        </p:nvSpPr>
        <p:spPr>
          <a:xfrm>
            <a:off x="2923822" y="3715983"/>
            <a:ext cx="6344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我们跟随视频的指引，实现了</a:t>
            </a:r>
            <a:r>
              <a:rPr lang="en-US" altLang="zh-CN" dirty="0"/>
              <a:t>Two Phase Commit</a:t>
            </a:r>
            <a:r>
              <a:rPr lang="zh-CN" altLang="en-US" dirty="0"/>
              <a:t>协议，通过</a:t>
            </a:r>
            <a:r>
              <a:rPr lang="en-US" altLang="zh-CN" dirty="0"/>
              <a:t>TLC</a:t>
            </a:r>
            <a:r>
              <a:rPr lang="zh-CN" altLang="en-US" dirty="0"/>
              <a:t>验证了其正确性。我们还使用</a:t>
            </a:r>
            <a:r>
              <a:rPr lang="en-US" altLang="zh-CN" dirty="0"/>
              <a:t>TLC</a:t>
            </a:r>
            <a:r>
              <a:rPr lang="zh-CN" altLang="en-US" dirty="0"/>
              <a:t>检查了视频中提供的几个复杂协议的正确性。</a:t>
            </a:r>
          </a:p>
        </p:txBody>
      </p:sp>
    </p:spTree>
    <p:custDataLst>
      <p:tags r:id="rId1"/>
    </p:custDataLst>
  </p:cSld>
  <p:clrMapOvr>
    <a:masterClrMapping/>
  </p:clrMapOvr>
  <p:transition advTm="8040">
    <p:cover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2F05E54-8CF9-4998-86E8-D4DA91B3F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731" y="0"/>
            <a:ext cx="43011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74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y11n5tuv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95</Words>
  <Application>Microsoft Office PowerPoint</Application>
  <PresentationFormat>宽屏</PresentationFormat>
  <Paragraphs>5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微软雅黑</vt:lpstr>
      <vt:lpstr>印品黑体</vt:lpstr>
      <vt:lpstr>Arial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精致蓝色花纹</dc:title>
  <dc:creator>第一PPT</dc:creator>
  <cp:keywords>www.1ppt.com</cp:keywords>
  <dc:description>www.1ppt.com</dc:description>
  <cp:lastModifiedBy>蔡 文俊</cp:lastModifiedBy>
  <cp:revision>24</cp:revision>
  <dcterms:created xsi:type="dcterms:W3CDTF">2017-04-03T03:23:00Z</dcterms:created>
  <dcterms:modified xsi:type="dcterms:W3CDTF">2022-04-08T03:36:10Z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2052-10.1.0.6260</vt:lpwstr>
  </property>
</Properties>
</file>