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8"/>
  </p:notesMasterIdLst>
  <p:sldIdLst>
    <p:sldId id="1302" r:id="rId3"/>
    <p:sldId id="1290" r:id="rId4"/>
    <p:sldId id="1291" r:id="rId5"/>
    <p:sldId id="1317" r:id="rId6"/>
    <p:sldId id="130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3931D1F-3174-4CB2-9A25-011D91E08AA2}">
          <p14:sldIdLst>
            <p14:sldId id="1302"/>
            <p14:sldId id="1290"/>
            <p14:sldId id="1291"/>
            <p14:sldId id="1317"/>
            <p14:sldId id="1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84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宇 黄" initials="宇" lastIdx="2" clrIdx="0"/>
  <p:cmAuthor id="2" name="Microsoft Office User" initials="MOU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F53E2B"/>
    <a:srgbClr val="CC99FF"/>
    <a:srgbClr val="5F1051"/>
    <a:srgbClr val="F76657"/>
    <a:srgbClr val="FF6D6D"/>
    <a:srgbClr val="F200F2"/>
    <a:srgbClr val="BB0553"/>
    <a:srgbClr val="C1EBFF"/>
    <a:srgbClr val="B4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5" autoAdjust="0"/>
    <p:restoredTop sz="88482" autoAdjust="0"/>
  </p:normalViewPr>
  <p:slideViewPr>
    <p:cSldViewPr snapToGrid="0">
      <p:cViewPr varScale="1">
        <p:scale>
          <a:sx n="101" d="100"/>
          <a:sy n="101" d="100"/>
        </p:scale>
        <p:origin x="1254" y="108"/>
      </p:cViewPr>
      <p:guideLst>
        <p:guide orient="horz" pos="2203"/>
        <p:guide pos="3843"/>
      </p:guideLst>
    </p:cSldViewPr>
  </p:slideViewPr>
  <p:outlineViewPr>
    <p:cViewPr>
      <p:scale>
        <a:sx n="33" d="100"/>
        <a:sy n="33" d="100"/>
      </p:scale>
      <p:origin x="0" y="-159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1C7D4-4CB6-4CEA-B712-C7C229DBCFE5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BD0AE-A23C-4B71-BCCA-077F02B28D6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BD0AE-A23C-4B71-BCCA-077F02B28D69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B94D0-8669-3144-8F8F-7E417FABCF03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38790-0635-AB45-A5E1-65F121CC739A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4181A-97AB-6041-9C31-2DFA4FC7EAF6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5C004-D17D-B54B-96C2-C6F2C789EF49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2535-92C8-2247-B38D-62A0CA30BC62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271B-DCC8-5349-9886-7069EDED0F48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C3F82-2905-7747-A16D-B174DEE52523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68CC6-7BA7-9944-8987-57EC298C061D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96D5-8463-1E46-91DD-3FBC72B92AF1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5B7B2-6606-254B-A2B7-D0F29E379D18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78173-A751-DA48-A069-E717F01103DD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391" y="161926"/>
            <a:ext cx="11160000" cy="8640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20655" y="1278467"/>
            <a:ext cx="11160000" cy="4898495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F919-6FBD-C142-8F2C-E6305D9A5890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6F5E5-D62E-8C4C-80A7-DC6A20CFF73F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8AAD8-9F88-BB42-8E19-795696907463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7B37F-08A2-7746-8DEF-B3AC4494F5B4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0F113-CFE5-954D-A440-E38AD8C4218A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6AB5-EF09-F849-A751-14F085AF4172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033E-7846-1348-853E-744730C39C0B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BBE74-3B01-E24A-82CE-02914419C28D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2DA5A-0669-1D45-8E3C-43C5E43832BB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72C7D-9599-3447-A0C3-D20A2E973329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718E6-9B64-594A-9B66-41458BBD2978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4399" y="1278467"/>
            <a:ext cx="11483202" cy="48984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220D3-40F9-554C-9DEE-C65EEB85D70E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定义不变式的搜索空间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96B62-0E79-44B5-BB83-6AF64255BC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0" y="153976"/>
            <a:ext cx="360000" cy="900000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0655" y="135976"/>
            <a:ext cx="11160000" cy="93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300" b="1" i="0" kern="1200" baseline="0">
          <a:solidFill>
            <a:srgbClr val="5F1051"/>
          </a:solidFill>
          <a:latin typeface="Verdana" panose="020B0604030504040204" pitchFamily="34" charset="0"/>
          <a:ea typeface="黑体" panose="02010609060101010101" pitchFamily="49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0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 baseline="0">
          <a:solidFill>
            <a:srgbClr val="5F105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42530"/>
            <a:ext cx="12192000" cy="4609214"/>
          </a:xfrm>
          <a:prstGeom prst="rect">
            <a:avLst/>
          </a:prstGeom>
          <a:solidFill>
            <a:srgbClr val="5F10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F1051"/>
              </a:solidFill>
            </a:endParaRPr>
          </a:p>
        </p:txBody>
      </p:sp>
      <p:sp>
        <p:nvSpPr>
          <p:cNvPr id="4" name="副标题 2"/>
          <p:cNvSpPr txBox="1"/>
          <p:nvPr/>
        </p:nvSpPr>
        <p:spPr>
          <a:xfrm>
            <a:off x="2561185" y="4941168"/>
            <a:ext cx="6858000" cy="1437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 baseline="0">
                <a:solidFill>
                  <a:schemeClr val="tx1"/>
                </a:solidFill>
                <a:latin typeface="Calibri" panose="020F0502020204030204" pitchFamily="34" charset="0"/>
                <a:ea typeface="微软雅黑" charset="-122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zh-CN" altLang="en-US" sz="2200" b="1" dirty="0">
                <a:latin typeface="微软雅黑" charset="-122"/>
              </a:rPr>
              <a:t>蔡文俊</a:t>
            </a:r>
            <a:endParaRPr lang="en-US" altLang="zh-CN" sz="2200" b="1" dirty="0">
              <a:latin typeface="微软雅黑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1600" dirty="0">
                <a:ea typeface="黑体" panose="02010609060101010101" pitchFamily="49" charset="-122"/>
              </a:rPr>
              <a:t>2022</a:t>
            </a:r>
            <a:r>
              <a:rPr lang="zh-CN" altLang="en-US" sz="1600" dirty="0">
                <a:ea typeface="黑体" panose="02010609060101010101" pitchFamily="49" charset="-122"/>
              </a:rPr>
              <a:t>年</a:t>
            </a:r>
            <a:r>
              <a:rPr lang="en-US" altLang="zh-CN" sz="1600" dirty="0">
                <a:ea typeface="黑体" panose="02010609060101010101" pitchFamily="49" charset="-122"/>
              </a:rPr>
              <a:t>06</a:t>
            </a:r>
            <a:r>
              <a:rPr lang="zh-CN" altLang="en-US" sz="1600" dirty="0">
                <a:ea typeface="黑体" panose="02010609060101010101" pitchFamily="49" charset="-122"/>
              </a:rPr>
              <a:t>月</a:t>
            </a:r>
            <a:r>
              <a:rPr lang="en-US" altLang="zh-CN" sz="1600" dirty="0">
                <a:ea typeface="黑体" panose="02010609060101010101" pitchFamily="49" charset="-122"/>
              </a:rPr>
              <a:t>24</a:t>
            </a:r>
            <a:r>
              <a:rPr lang="zh-CN" altLang="en-US" sz="1600" dirty="0">
                <a:ea typeface="黑体" panose="02010609060101010101" pitchFamily="49" charset="-122"/>
              </a:rPr>
              <a:t>日</a:t>
            </a:r>
            <a:endParaRPr lang="en-US" altLang="zh-CN" sz="1600" dirty="0">
              <a:ea typeface="黑体" panose="02010609060101010101" pitchFamily="49" charset="-122"/>
            </a:endParaRPr>
          </a:p>
        </p:txBody>
      </p:sp>
      <p:pic>
        <p:nvPicPr>
          <p:cNvPr id="10" name="Picture 6" descr="tower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715" y="5626601"/>
            <a:ext cx="19907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NJU2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36" y="268953"/>
            <a:ext cx="1374632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42126" y="1275337"/>
            <a:ext cx="9707747" cy="2561714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工作进展汇报</a:t>
            </a:r>
            <a:b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尝试利用现有规则生成可供判断的项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BD78CA91-AE7B-4160-7962-07C96DBA010E}"/>
              </a:ext>
            </a:extLst>
          </p:cNvPr>
          <p:cNvSpPr txBox="1">
            <a:spLocks/>
          </p:cNvSpPr>
          <p:nvPr/>
        </p:nvSpPr>
        <p:spPr>
          <a:xfrm>
            <a:off x="526391" y="1272541"/>
            <a:ext cx="11160125" cy="4800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以</a:t>
            </a:r>
            <a:r>
              <a:rPr lang="en-US" altLang="zh-CN" dirty="0" err="1"/>
              <a:t>TwoPhase</a:t>
            </a:r>
            <a:r>
              <a:rPr lang="zh-CN" altLang="en-US" dirty="0"/>
              <a:t>为例</a:t>
            </a:r>
            <a:endParaRPr lang="en-US" altLang="zh-CN" dirty="0"/>
          </a:p>
          <a:p>
            <a:pPr lvl="1"/>
            <a:r>
              <a:rPr lang="zh-CN" altLang="en-US" dirty="0"/>
              <a:t>考虑两个</a:t>
            </a:r>
            <a:r>
              <a:rPr lang="en-US" altLang="zh-CN" dirty="0"/>
              <a:t>RM</a:t>
            </a:r>
            <a:r>
              <a:rPr lang="zh-CN" altLang="en-US" dirty="0"/>
              <a:t>的情况</a:t>
            </a:r>
            <a:endParaRPr lang="en-US" altLang="zh-CN" dirty="0"/>
          </a:p>
          <a:p>
            <a:pPr lvl="1"/>
            <a:r>
              <a:rPr lang="zh-CN" altLang="en-US" dirty="0"/>
              <a:t>共</a:t>
            </a:r>
            <a:r>
              <a:rPr lang="en-US" altLang="zh-CN" dirty="0"/>
              <a:t>49</a:t>
            </a:r>
            <a:r>
              <a:rPr lang="zh-CN" altLang="en-US" dirty="0"/>
              <a:t>个状态</a:t>
            </a:r>
            <a:endParaRPr lang="en-US" altLang="zh-CN" dirty="0"/>
          </a:p>
          <a:p>
            <a:pPr lvl="1"/>
            <a:r>
              <a:rPr lang="zh-CN" altLang="en-US" dirty="0"/>
              <a:t>涉及语法元素：字符串、集合、函数、</a:t>
            </a:r>
            <a:r>
              <a:rPr lang="en-US" altLang="zh-CN" dirty="0"/>
              <a:t>Record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8412206-9AF3-4382-B6E9-50F87CE08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91" y="4437609"/>
            <a:ext cx="8933666" cy="26724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9F1875F6-341D-C0CB-FF9D-87450F378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91" y="3790403"/>
            <a:ext cx="11415222" cy="2672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示例</a:t>
            </a:r>
            <a:r>
              <a:rPr lang="en-US" altLang="zh-CN" b="0" spc="-1" dirty="0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:</a:t>
            </a:r>
            <a:r>
              <a:rPr lang="en-US" altLang="zh-CN" b="0" spc="-1" dirty="0" err="1">
                <a:solidFill>
                  <a:srgbClr val="000000"/>
                </a:solidFill>
                <a:latin typeface="Arial" panose="020B0604020202020204"/>
                <a:ea typeface="黑体"/>
                <a:sym typeface="+mn-ea"/>
              </a:rPr>
              <a:t>TwoPhase</a:t>
            </a:r>
            <a:endParaRPr lang="en-US" altLang="zh-CN" b="0" spc="-1" dirty="0">
              <a:solidFill>
                <a:srgbClr val="000000"/>
              </a:solidFill>
              <a:latin typeface="Arial" panose="020B0604020202020204"/>
              <a:ea typeface="黑体"/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0F002-9E81-334E-9897-686C0F3A095B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88BA4B-79E9-0CFF-4307-91789C80D292}"/>
              </a:ext>
            </a:extLst>
          </p:cNvPr>
          <p:cNvSpPr txBox="1"/>
          <p:nvPr/>
        </p:nvSpPr>
        <p:spPr>
          <a:xfrm>
            <a:off x="526391" y="3511267"/>
            <a:ext cx="19854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msgs</a:t>
            </a:r>
            <a:r>
              <a:rPr lang="zh-CN" altLang="en-US" dirty="0"/>
              <a:t>有</a:t>
            </a:r>
            <a:r>
              <a:rPr lang="en-US" altLang="zh-CN" dirty="0"/>
              <a:t>6</a:t>
            </a:r>
            <a:r>
              <a:rPr lang="zh-CN" altLang="en-US" dirty="0"/>
              <a:t>条，每个</a:t>
            </a:r>
            <a:r>
              <a:rPr lang="en-US" altLang="zh-CN" dirty="0"/>
              <a:t>msg</a:t>
            </a:r>
            <a:r>
              <a:rPr lang="zh-CN" altLang="en-US" dirty="0"/>
              <a:t>需要</a:t>
            </a:r>
            <a:r>
              <a:rPr lang="en-US" altLang="zh-CN" dirty="0"/>
              <a:t>5</a:t>
            </a:r>
            <a:r>
              <a:rPr lang="zh-CN" altLang="en-US" dirty="0"/>
              <a:t>个属性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AA9AC6A-05DB-6FD0-43ED-F0145E455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17" y="3758601"/>
            <a:ext cx="7459116" cy="21910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E5E6537-87EC-0CCB-822D-F333E6590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717" y="4273911"/>
            <a:ext cx="3829584" cy="16194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FC1DC95D-2C58-F169-F0FD-955314366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2717" y="4732064"/>
            <a:ext cx="5811061" cy="20957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B3636F1-37D4-BA4B-BEC0-8ED2A905A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391" y="2543240"/>
            <a:ext cx="8933666" cy="26724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756D986-CFC1-81E9-95F8-EFBAFE3D4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391" y="1896034"/>
            <a:ext cx="11415222" cy="26724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C240A-08B7-B056-5FF0-90E0F877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存在的问题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0813C-2E76-8B99-4F91-DFD11E2D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9370E-DE07-DD4A-B38D-E6CAB0058F61}" type="datetime1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287F7B-21FB-A8C2-913A-93EB5382D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DistAI</a:t>
            </a:r>
            <a:r>
              <a:rPr lang="zh-CN" altLang="en-US"/>
              <a:t>项目：一周工作进展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C283E-A921-76EB-5E4B-C43959DB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96B62-0E79-44B5-BB83-6AF64255BCDF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722CC420-0A3F-D38F-63A5-28ABF48D4DED}"/>
              </a:ext>
            </a:extLst>
          </p:cNvPr>
          <p:cNvSpPr txBox="1">
            <a:spLocks/>
          </p:cNvSpPr>
          <p:nvPr/>
        </p:nvSpPr>
        <p:spPr>
          <a:xfrm>
            <a:off x="526391" y="1272540"/>
            <a:ext cx="11160125" cy="3661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 baseline="0">
                <a:solidFill>
                  <a:srgbClr val="5F105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给集合中可能存在的每一个值生成一个无名变量</a:t>
            </a:r>
            <a:endParaRPr lang="en-US" altLang="zh-CN" dirty="0"/>
          </a:p>
          <a:p>
            <a:pPr lvl="1"/>
            <a:r>
              <a:rPr lang="zh-CN" altLang="en-US" dirty="0"/>
              <a:t>状态空间较大</a:t>
            </a:r>
            <a:endParaRPr lang="en-US" altLang="zh-CN" dirty="0"/>
          </a:p>
          <a:p>
            <a:r>
              <a:rPr lang="zh-CN" altLang="en-US" dirty="0"/>
              <a:t>并不需要对集合中的每个值的属性进行说明，它们始终是不变的</a:t>
            </a:r>
            <a:endParaRPr lang="en-US" altLang="zh-CN" dirty="0"/>
          </a:p>
          <a:p>
            <a:pPr lvl="1"/>
            <a:r>
              <a:rPr lang="zh-CN" altLang="en-US" dirty="0"/>
              <a:t>集合中进行嵌套可能产生大量冗余</a:t>
            </a:r>
            <a:endParaRPr lang="en-US" altLang="zh-CN" dirty="0"/>
          </a:p>
          <a:p>
            <a:r>
              <a:rPr lang="zh-CN" altLang="en-US" dirty="0"/>
              <a:t>无名变量的处理</a:t>
            </a:r>
            <a:endParaRPr lang="en-US" altLang="zh-CN" dirty="0"/>
          </a:p>
          <a:p>
            <a:pPr lvl="1"/>
            <a:r>
              <a:rPr lang="zh-CN" altLang="en-US" dirty="0"/>
              <a:t>自动生成名字</a:t>
            </a:r>
            <a:endParaRPr lang="en-US" altLang="zh-CN" dirty="0"/>
          </a:p>
          <a:p>
            <a:pPr lvl="1"/>
            <a:r>
              <a:rPr lang="zh-CN" altLang="en-US" dirty="0"/>
              <a:t>计算出所有无名变量的数量可能比较困难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912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>
                <a:sym typeface="+mn-ea"/>
              </a:rPr>
              <a:t>DistAI</a:t>
            </a:r>
            <a:r>
              <a:rPr lang="zh-CN" altLang="en-US">
                <a:sym typeface="+mn-ea"/>
              </a:rPr>
              <a:t>项目：一周工作进展</a:t>
            </a:r>
            <a:endParaRPr lang="zh-CN" altLang="en-US" dirty="0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标题 1"/>
          <p:cNvSpPr txBox="1"/>
          <p:nvPr/>
        </p:nvSpPr>
        <p:spPr>
          <a:xfrm>
            <a:off x="3528972" y="2000043"/>
            <a:ext cx="5155205" cy="26204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00" b="1" kern="1200" baseline="0">
                <a:solidFill>
                  <a:schemeClr val="bg1"/>
                </a:solidFill>
                <a:latin typeface="Verdana" panose="020B060403050404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altLang="zh-CN" sz="5400" dirty="0">
                <a:solidFill>
                  <a:srgbClr val="5F1051"/>
                </a:solidFill>
                <a:latin typeface="Lucida Calligraphy" panose="03010101010101010101" pitchFamily="66" charset="0"/>
                <a:ea typeface="幼圆" panose="02010509060101010101" pitchFamily="49" charset="-122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EF7A1-0C0D-F743-88CC-95CC7BA40357}" type="datetime1">
              <a:rPr lang="zh-CN" altLang="en-US" smtClean="0"/>
              <a:t>2022/6/23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Verdana"/>
        <a:ea typeface="黑体"/>
        <a:cs typeface=""/>
      </a:majorFont>
      <a:minorFont>
        <a:latin typeface="Calibri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160</Words>
  <Application>Microsoft Office PowerPoint</Application>
  <PresentationFormat>宽屏</PresentationFormat>
  <Paragraphs>33</Paragraphs>
  <Slides>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微软雅黑</vt:lpstr>
      <vt:lpstr>Arial</vt:lpstr>
      <vt:lpstr>Calibri</vt:lpstr>
      <vt:lpstr>Lucida Calligraphy</vt:lpstr>
      <vt:lpstr>Verdana</vt:lpstr>
      <vt:lpstr>Office 主题</vt:lpstr>
      <vt:lpstr>1_Office 主题</vt:lpstr>
      <vt:lpstr>工作进展汇报 </vt:lpstr>
      <vt:lpstr>尝试利用现有规则生成可供判断的项</vt:lpstr>
      <vt:lpstr>示例:TwoPhase</vt:lpstr>
      <vt:lpstr>存在的问题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alg</dc:creator>
  <cp:lastModifiedBy>蔡 文俊</cp:lastModifiedBy>
  <cp:revision>3528</cp:revision>
  <cp:lastPrinted>2022-06-09T14:45:55Z</cp:lastPrinted>
  <dcterms:created xsi:type="dcterms:W3CDTF">2022-06-09T14:45:55Z</dcterms:created>
  <dcterms:modified xsi:type="dcterms:W3CDTF">2022-06-23T14:36:15Z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F6955C402DB767D01F3F8762A01A2E60</vt:lpwstr>
  </property>
</Properties>
</file>