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9"/>
  </p:notesMasterIdLst>
  <p:sldIdLst>
    <p:sldId id="1302" r:id="rId3"/>
    <p:sldId id="1290" r:id="rId4"/>
    <p:sldId id="1291" r:id="rId5"/>
    <p:sldId id="1316" r:id="rId6"/>
    <p:sldId id="1317" r:id="rId7"/>
    <p:sldId id="1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316"/>
            <p14:sldId id="1317"/>
            <p14:sldId id="1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2203"/>
        <p:guide pos="3843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赵嘉铖、蔡文俊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06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10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 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类型判断与输出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使用命令行</a:t>
            </a:r>
          </a:p>
          <a:p>
            <a:pPr lvl="1"/>
            <a:r>
              <a:rPr lang="en-US" altLang="zh-CN" dirty="0"/>
              <a:t>apalache-mc typecheck --infer-poly --output=result.tla LockServer.tla</a:t>
            </a:r>
          </a:p>
          <a:p>
            <a:pPr lvl="1"/>
            <a:r>
              <a:rPr lang="zh-CN" altLang="en-US" dirty="0"/>
              <a:t>输出可选</a:t>
            </a:r>
            <a:r>
              <a:rPr lang="en-US" altLang="zh-CN" dirty="0"/>
              <a:t>[json/tla]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 descr="604C6591-46C8-4FBE-B3E9-55DC14CC50D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2748915"/>
            <a:ext cx="89408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示例一</a:t>
            </a:r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:LockServer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图片 9" descr="7C26DEAC-A361-4F12-89D3-F8D5223493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1342390"/>
            <a:ext cx="5757545" cy="2684780"/>
          </a:xfrm>
          <a:prstGeom prst="rect">
            <a:avLst/>
          </a:prstGeom>
        </p:spPr>
      </p:pic>
      <p:pic>
        <p:nvPicPr>
          <p:cNvPr id="11" name="图片 10" descr="FA470963-BFE3-437B-B2FB-9B0F770568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806450"/>
            <a:ext cx="50038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示例二</a:t>
            </a:r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:TwoPhase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30612D-2A3E-8E44-B2CF-CE5950A9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" y="969135"/>
            <a:ext cx="5683656" cy="52677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2E30DB-244D-9157-1818-1C3D7CF4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183" y="969135"/>
            <a:ext cx="5936817" cy="5444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240A-08B7-B056-5FF0-90E0F877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文件解读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0813C-2E76-8B99-4F91-DFD11E2D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F7B-21FB-A8C2-913A-93EB5382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C283E-A921-76EB-5E4B-C43959D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3DD490-7B66-2A83-A0ED-848A4D67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4" y="2399347"/>
            <a:ext cx="11160125" cy="2059305"/>
          </a:xfrm>
        </p:spPr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文件是</a:t>
            </a:r>
            <a:r>
              <a:rPr lang="en-US" altLang="zh-CN" dirty="0"/>
              <a:t>TLA+</a:t>
            </a:r>
            <a:r>
              <a:rPr lang="zh-CN" altLang="en-US" dirty="0"/>
              <a:t>文件的“语法树”</a:t>
            </a:r>
          </a:p>
          <a:p>
            <a:pPr lvl="1"/>
            <a:r>
              <a:rPr lang="zh-CN" altLang="en-US" dirty="0"/>
              <a:t>添加类型信息</a:t>
            </a:r>
            <a:endParaRPr lang="en-US" altLang="zh-CN" dirty="0"/>
          </a:p>
          <a:p>
            <a:pPr lvl="1"/>
            <a:r>
              <a:rPr lang="zh-CN" altLang="en-US" dirty="0"/>
              <a:t>添加语法单元（常量声明</a:t>
            </a:r>
            <a:r>
              <a:rPr lang="en-US" altLang="zh-CN" dirty="0"/>
              <a:t>/</a:t>
            </a:r>
            <a:r>
              <a:rPr lang="zh-CN" altLang="en-US" dirty="0"/>
              <a:t>变量声明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  <a:r>
              <a:rPr lang="en-US" altLang="zh-CN" dirty="0"/>
              <a:t>/…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保留名字</a:t>
            </a:r>
            <a:endParaRPr lang="en-US" altLang="zh-CN" dirty="0"/>
          </a:p>
          <a:p>
            <a:pPr lvl="1"/>
            <a:r>
              <a:rPr lang="zh-CN" altLang="en-US" dirty="0"/>
              <a:t>还原运算关系（布尔运算</a:t>
            </a:r>
            <a:r>
              <a:rPr lang="en-US" altLang="zh-CN" dirty="0"/>
              <a:t>/</a:t>
            </a:r>
            <a:r>
              <a:rPr lang="zh-CN" altLang="en-US" dirty="0"/>
              <a:t>赋值</a:t>
            </a:r>
            <a:r>
              <a:rPr lang="en-US" altLang="zh-CN" dirty="0"/>
              <a:t>/</a:t>
            </a:r>
            <a:r>
              <a:rPr lang="zh-CN" altLang="en-US" dirty="0"/>
              <a:t>类型嵌套</a:t>
            </a:r>
            <a:r>
              <a:rPr lang="en-US" altLang="zh-CN" dirty="0"/>
              <a:t>/…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2CC420-0A3F-D38F-63A5-28ABF48D4DED}"/>
              </a:ext>
            </a:extLst>
          </p:cNvPr>
          <p:cNvSpPr txBox="1">
            <a:spLocks/>
          </p:cNvSpPr>
          <p:nvPr/>
        </p:nvSpPr>
        <p:spPr>
          <a:xfrm>
            <a:off x="526391" y="127254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TLA+</a:t>
            </a:r>
            <a:r>
              <a:rPr lang="zh-CN" altLang="en-US" dirty="0"/>
              <a:t>文件补全类型信息</a:t>
            </a:r>
          </a:p>
          <a:p>
            <a:pPr lvl="1"/>
            <a:r>
              <a:rPr lang="zh-CN" altLang="en-US" dirty="0"/>
              <a:t>给所有变量、函数标注推测类型信息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1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  <a:t>2022/6/11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151</Words>
  <Application>Microsoft Office PowerPoint</Application>
  <PresentationFormat>宽屏</PresentationFormat>
  <Paragraphs>36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Lucida Calligraphy</vt:lpstr>
      <vt:lpstr>Verdana</vt:lpstr>
      <vt:lpstr>Office 主题</vt:lpstr>
      <vt:lpstr>1_Office 主题</vt:lpstr>
      <vt:lpstr>工作进展汇报 </vt:lpstr>
      <vt:lpstr>Apalache 类型判断与输出</vt:lpstr>
      <vt:lpstr>示例一:LockServer</vt:lpstr>
      <vt:lpstr>示例二:TwoPhase</vt:lpstr>
      <vt:lpstr>Json文件解读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蔡 文俊</cp:lastModifiedBy>
  <cp:revision>3527</cp:revision>
  <cp:lastPrinted>2022-06-09T14:45:55Z</cp:lastPrinted>
  <dcterms:created xsi:type="dcterms:W3CDTF">2022-06-09T14:45:55Z</dcterms:created>
  <dcterms:modified xsi:type="dcterms:W3CDTF">2022-06-11T11:57:23Z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