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9"/>
  </p:notesMasterIdLst>
  <p:sldIdLst>
    <p:sldId id="1302" r:id="rId3"/>
    <p:sldId id="1290" r:id="rId4"/>
    <p:sldId id="1291" r:id="rId5"/>
    <p:sldId id="1316" r:id="rId6"/>
    <p:sldId id="1317" r:id="rId7"/>
    <p:sldId id="130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3931D1F-3174-4CB2-9A25-011D91E08AA2}">
          <p14:sldIdLst>
            <p14:sldId id="1302"/>
            <p14:sldId id="1290"/>
            <p14:sldId id="1291"/>
            <p14:sldId id="1316"/>
            <p14:sldId id="1317"/>
            <p14:sldId id="1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宇 黄" initials="宇" lastIdx="2" clrIdx="0"/>
  <p:cmAuthor id="2" name="Microsoft Office User" initials="MOU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F53E2B"/>
    <a:srgbClr val="CC99FF"/>
    <a:srgbClr val="5F1051"/>
    <a:srgbClr val="F76657"/>
    <a:srgbClr val="FF6D6D"/>
    <a:srgbClr val="F200F2"/>
    <a:srgbClr val="BB0553"/>
    <a:srgbClr val="C1EBFF"/>
    <a:srgbClr val="B4D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5" autoAdjust="0"/>
    <p:restoredTop sz="88482" autoAdjust="0"/>
  </p:normalViewPr>
  <p:slideViewPr>
    <p:cSldViewPr snapToGrid="0">
      <p:cViewPr varScale="1">
        <p:scale>
          <a:sx n="101" d="100"/>
          <a:sy n="101" d="100"/>
        </p:scale>
        <p:origin x="1254" y="108"/>
      </p:cViewPr>
      <p:guideLst>
        <p:guide orient="horz" pos="2203"/>
        <p:guide pos="3843"/>
      </p:guideLst>
    </p:cSldViewPr>
  </p:slideViewPr>
  <p:outlineViewPr>
    <p:cViewPr>
      <p:scale>
        <a:sx n="33" d="100"/>
        <a:sy n="33" d="100"/>
      </p:scale>
      <p:origin x="0" y="-159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1C7D4-4CB6-4CEA-B712-C7C229DBCFE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BD0AE-A23C-4B71-BCCA-077F02B28D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94D0-8669-3144-8F8F-7E417FABCF03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8790-0635-AB45-A5E1-65F121CC739A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181A-97AB-6041-9C31-2DFA4FC7EAF6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C004-D17D-B54B-96C2-C6F2C789EF49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91" y="161926"/>
            <a:ext cx="11160000" cy="8640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655" y="1278467"/>
            <a:ext cx="11160000" cy="48984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2535-92C8-2247-B38D-62A0CA30BC62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271B-DCC8-5349-9886-7069EDED0F48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3F82-2905-7747-A16D-B174DEE52523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8CC6-7BA7-9944-8987-57EC298C061D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6D5-8463-1E46-91DD-3FBC72B92AF1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B7B2-6606-254B-A2B7-D0F29E379D18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8173-A751-DA48-A069-E717F01103DD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91" y="161926"/>
            <a:ext cx="11160000" cy="8640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655" y="1278467"/>
            <a:ext cx="11160000" cy="48984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370E-DE07-DD4A-B38D-E6CAB0058F61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F919-6FBD-C142-8F2C-E6305D9A5890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5E5-D62E-8C4C-80A7-DC6A20CFF73F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AAD8-9F88-BB42-8E19-795696907463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B37F-08A2-7746-8DEF-B3AC4494F5B4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F113-CFE5-954D-A440-E38AD8C4218A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6AB5-EF09-F849-A751-14F085AF4172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033E-7846-1348-853E-744730C39C0B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BE74-3B01-E24A-82CE-02914419C28D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DA5A-0669-1D45-8E3C-43C5E43832BB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2C7D-9599-3447-A0C3-D20A2E973329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9" y="1278467"/>
            <a:ext cx="11483202" cy="4898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718E6-9B64-594A-9B66-41458BBD2978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53976"/>
            <a:ext cx="360000" cy="900000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655" y="135976"/>
            <a:ext cx="1116000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i="0" kern="1200" baseline="0">
          <a:solidFill>
            <a:srgbClr val="5F1051"/>
          </a:solidFill>
          <a:latin typeface="Verdana" panose="020B060403050404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 baseline="0">
          <a:solidFill>
            <a:srgbClr val="5F105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9" y="1278467"/>
            <a:ext cx="11483202" cy="4898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20D3-40F9-554C-9DEE-C65EEB85D70E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53976"/>
            <a:ext cx="360000" cy="900000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655" y="135976"/>
            <a:ext cx="1116000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i="0" kern="1200" baseline="0">
          <a:solidFill>
            <a:srgbClr val="5F1051"/>
          </a:solidFill>
          <a:latin typeface="Verdana" panose="020B060403050404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 baseline="0">
          <a:solidFill>
            <a:srgbClr val="5F105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42530"/>
            <a:ext cx="12192000" cy="4609214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F1051"/>
              </a:solidFill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2561185" y="4941168"/>
            <a:ext cx="6858000" cy="1437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en-US" sz="2200" b="1" dirty="0">
                <a:latin typeface="微软雅黑" charset="-122"/>
              </a:rPr>
              <a:t>赵嘉铖、蔡文俊</a:t>
            </a:r>
            <a:endParaRPr lang="en-US" altLang="zh-CN" sz="2200" b="1" dirty="0">
              <a:latin typeface="微软雅黑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1600" dirty="0">
                <a:ea typeface="黑体" panose="02010609060101010101" pitchFamily="49" charset="-122"/>
              </a:rPr>
              <a:t>2022</a:t>
            </a:r>
            <a:r>
              <a:rPr lang="zh-CN" altLang="en-US" sz="1600" dirty="0">
                <a:ea typeface="黑体" panose="02010609060101010101" pitchFamily="49" charset="-122"/>
              </a:rPr>
              <a:t>年</a:t>
            </a:r>
            <a:r>
              <a:rPr lang="en-US" altLang="zh-CN" sz="1600" dirty="0">
                <a:ea typeface="黑体" panose="02010609060101010101" pitchFamily="49" charset="-122"/>
              </a:rPr>
              <a:t>06</a:t>
            </a:r>
            <a:r>
              <a:rPr lang="zh-CN" altLang="en-US" sz="1600" dirty="0">
                <a:ea typeface="黑体" panose="02010609060101010101" pitchFamily="49" charset="-122"/>
              </a:rPr>
              <a:t>月</a:t>
            </a:r>
            <a:r>
              <a:rPr lang="en-US" altLang="zh-CN" sz="1600" dirty="0">
                <a:ea typeface="黑体" panose="02010609060101010101" pitchFamily="49" charset="-122"/>
              </a:rPr>
              <a:t>10</a:t>
            </a:r>
            <a:r>
              <a:rPr lang="zh-CN" altLang="en-US" sz="1600" dirty="0">
                <a:ea typeface="黑体" panose="02010609060101010101" pitchFamily="49" charset="-122"/>
              </a:rPr>
              <a:t>日</a:t>
            </a:r>
            <a:endParaRPr lang="en-US" altLang="zh-CN" sz="1600" dirty="0">
              <a:ea typeface="黑体" panose="02010609060101010101" pitchFamily="49" charset="-122"/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715" y="5626601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NJU2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6" y="268953"/>
            <a:ext cx="1374632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2126" y="1275337"/>
            <a:ext cx="9707747" cy="256171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工作进展汇报</a:t>
            </a:r>
            <a:b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Apalache </a:t>
            </a:r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类型判断与输出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0" y="1278255"/>
            <a:ext cx="11160125" cy="2059305"/>
          </a:xfrm>
        </p:spPr>
        <p:txBody>
          <a:bodyPr/>
          <a:lstStyle/>
          <a:p>
            <a:r>
              <a:rPr lang="zh-CN" altLang="en-US" dirty="0"/>
              <a:t>使用命令行</a:t>
            </a:r>
          </a:p>
          <a:p>
            <a:pPr lvl="1"/>
            <a:r>
              <a:rPr lang="en-US" altLang="zh-CN" dirty="0"/>
              <a:t>apalache-mc typecheck --infer-poly --output=result.tla LockServer.tla</a:t>
            </a:r>
          </a:p>
          <a:p>
            <a:pPr lvl="1"/>
            <a:r>
              <a:rPr lang="zh-CN" altLang="en-US" dirty="0"/>
              <a:t>输出可选</a:t>
            </a:r>
            <a:r>
              <a:rPr lang="en-US" altLang="zh-CN" dirty="0"/>
              <a:t>[json/tla]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4" name="图片 3" descr="604C6591-46C8-4FBE-B3E9-55DC14CC50D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60" y="2748915"/>
            <a:ext cx="89408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示例一</a:t>
            </a:r>
            <a:r>
              <a:rPr lang="en-US" altLang="zh-CN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:LockServer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" name="图片 9" descr="7C26DEAC-A361-4F12-89D3-F8D5223493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15" y="1342390"/>
            <a:ext cx="5757545" cy="2684780"/>
          </a:xfrm>
          <a:prstGeom prst="rect">
            <a:avLst/>
          </a:prstGeom>
        </p:spPr>
      </p:pic>
      <p:pic>
        <p:nvPicPr>
          <p:cNvPr id="11" name="图片 10" descr="FA470963-BFE3-437B-B2FB-9B0F770568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0" y="806450"/>
            <a:ext cx="5003800" cy="524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示例二</a:t>
            </a:r>
            <a:r>
              <a:rPr lang="en-US" altLang="zh-CN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:TwoPhase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30612D-2A3E-8E44-B2CF-CE5950A9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91" y="969135"/>
            <a:ext cx="5683656" cy="52677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2E30DB-244D-9157-1818-1C3D7CF43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183" y="969135"/>
            <a:ext cx="5936817" cy="54440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C240A-08B7-B056-5FF0-90E0F877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Json</a:t>
            </a:r>
            <a:r>
              <a:rPr lang="zh-CN" altLang="en-US" dirty="0"/>
              <a:t>文件解读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0813C-2E76-8B99-4F91-DFD11E2D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370E-DE07-DD4A-B38D-E6CAB0058F61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87F7B-21FB-A8C2-913A-93EB5382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C283E-A921-76EB-5E4B-C43959DB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33DD490-7B66-2A83-A0ED-848A4D671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84" y="2399347"/>
            <a:ext cx="11160125" cy="2059305"/>
          </a:xfrm>
        </p:spPr>
        <p:txBody>
          <a:bodyPr/>
          <a:lstStyle/>
          <a:p>
            <a:r>
              <a:rPr lang="en-US" altLang="zh-CN" dirty="0" err="1"/>
              <a:t>Json</a:t>
            </a:r>
            <a:r>
              <a:rPr lang="zh-CN" altLang="en-US" dirty="0"/>
              <a:t>文件是</a:t>
            </a:r>
            <a:r>
              <a:rPr lang="en-US" altLang="zh-CN" dirty="0"/>
              <a:t>TLA+</a:t>
            </a:r>
            <a:r>
              <a:rPr lang="zh-CN" altLang="en-US" dirty="0"/>
              <a:t>文件的“语法树”</a:t>
            </a:r>
          </a:p>
          <a:p>
            <a:pPr lvl="1"/>
            <a:r>
              <a:rPr lang="zh-CN" altLang="en-US" dirty="0"/>
              <a:t>添加类型信息</a:t>
            </a:r>
            <a:endParaRPr lang="en-US" altLang="zh-CN" dirty="0"/>
          </a:p>
          <a:p>
            <a:pPr lvl="1"/>
            <a:r>
              <a:rPr lang="zh-CN" altLang="en-US" dirty="0"/>
              <a:t>添加语法单元（常量声明</a:t>
            </a:r>
            <a:r>
              <a:rPr lang="en-US" altLang="zh-CN" dirty="0"/>
              <a:t>/</a:t>
            </a:r>
            <a:r>
              <a:rPr lang="zh-CN" altLang="en-US" dirty="0"/>
              <a:t>变量声明</a:t>
            </a:r>
            <a:r>
              <a:rPr lang="en-US" altLang="zh-CN" dirty="0"/>
              <a:t>/</a:t>
            </a:r>
            <a:r>
              <a:rPr lang="zh-CN" altLang="en-US" dirty="0"/>
              <a:t>函数</a:t>
            </a:r>
            <a:r>
              <a:rPr lang="en-US" altLang="zh-CN" dirty="0"/>
              <a:t>/…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保留名字</a:t>
            </a:r>
            <a:endParaRPr lang="en-US" altLang="zh-CN" dirty="0"/>
          </a:p>
          <a:p>
            <a:pPr lvl="1"/>
            <a:r>
              <a:rPr lang="zh-CN" altLang="en-US" dirty="0"/>
              <a:t>还原运算关系（布尔运算</a:t>
            </a:r>
            <a:r>
              <a:rPr lang="en-US" altLang="zh-CN" dirty="0"/>
              <a:t>/</a:t>
            </a:r>
            <a:r>
              <a:rPr lang="zh-CN" altLang="en-US" dirty="0"/>
              <a:t>赋值</a:t>
            </a:r>
            <a:r>
              <a:rPr lang="en-US" altLang="zh-CN" dirty="0"/>
              <a:t>/</a:t>
            </a:r>
            <a:r>
              <a:rPr lang="zh-CN" altLang="en-US" dirty="0"/>
              <a:t>类型嵌套</a:t>
            </a:r>
            <a:r>
              <a:rPr lang="en-US" altLang="zh-CN" dirty="0"/>
              <a:t>/…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22CC420-0A3F-D38F-63A5-28ABF48D4DED}"/>
              </a:ext>
            </a:extLst>
          </p:cNvPr>
          <p:cNvSpPr txBox="1">
            <a:spLocks/>
          </p:cNvSpPr>
          <p:nvPr/>
        </p:nvSpPr>
        <p:spPr>
          <a:xfrm>
            <a:off x="526391" y="1272540"/>
            <a:ext cx="11160125" cy="2059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rgbClr val="5F105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TLA+</a:t>
            </a:r>
            <a:r>
              <a:rPr lang="zh-CN" altLang="en-US" dirty="0"/>
              <a:t>文件补全类型信息</a:t>
            </a:r>
          </a:p>
          <a:p>
            <a:pPr lvl="1"/>
            <a:r>
              <a:rPr lang="zh-CN" altLang="en-US" dirty="0"/>
              <a:t>给所有变量、函数标注推测类型信息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912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>
                <a:sym typeface="+mn-ea"/>
              </a:rPr>
              <a:t>DistAI</a:t>
            </a:r>
            <a:r>
              <a:rPr lang="zh-CN" altLang="en-US">
                <a:sym typeface="+mn-ea"/>
              </a:rPr>
              <a:t>项目：一周工作进展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3528972" y="2000043"/>
            <a:ext cx="5155205" cy="2620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00" b="1" kern="1200" baseline="0">
                <a:solidFill>
                  <a:schemeClr val="bg1"/>
                </a:solidFill>
                <a:latin typeface="Verdana" panose="020B060403050404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5400" dirty="0">
                <a:solidFill>
                  <a:srgbClr val="5F1051"/>
                </a:solidFill>
                <a:latin typeface="Lucida Calligraphy" panose="03010101010101010101" pitchFamily="66" charset="0"/>
                <a:ea typeface="幼圆" panose="02010509060101010101" pitchFamily="49" charset="-122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F7A1-0C0D-F743-88CC-95CC7BA40357}" type="datetime1">
              <a:rPr lang="zh-CN" altLang="en-US" smtClean="0"/>
              <a:t>2022/6/10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Verdana"/>
        <a:ea typeface="黑体"/>
        <a:cs typeface=""/>
      </a:majorFont>
      <a:minorFont>
        <a:latin typeface="Calibri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Verdana"/>
        <a:ea typeface="黑体"/>
        <a:cs typeface=""/>
      </a:majorFont>
      <a:minorFont>
        <a:latin typeface="Calibri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151</Words>
  <Application>Microsoft Office PowerPoint</Application>
  <PresentationFormat>宽屏</PresentationFormat>
  <Paragraphs>36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微软雅黑</vt:lpstr>
      <vt:lpstr>Arial</vt:lpstr>
      <vt:lpstr>Calibri</vt:lpstr>
      <vt:lpstr>Lucida Calligraphy</vt:lpstr>
      <vt:lpstr>Verdana</vt:lpstr>
      <vt:lpstr>Office 主题</vt:lpstr>
      <vt:lpstr>1_Office 主题</vt:lpstr>
      <vt:lpstr>工作进展汇报 </vt:lpstr>
      <vt:lpstr>Apalache 类型判断与输出</vt:lpstr>
      <vt:lpstr>示例一:LockServer</vt:lpstr>
      <vt:lpstr>示例二:TwoPhase</vt:lpstr>
      <vt:lpstr>Json文件解读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alg</dc:creator>
  <cp:lastModifiedBy>蔡 文俊</cp:lastModifiedBy>
  <cp:revision>3527</cp:revision>
  <cp:lastPrinted>2022-06-09T14:45:55Z</cp:lastPrinted>
  <dcterms:created xsi:type="dcterms:W3CDTF">2022-06-09T14:45:55Z</dcterms:created>
  <dcterms:modified xsi:type="dcterms:W3CDTF">2022-06-10T16:47:17Z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F6955C402DB767D01F3F8762A01A2E60</vt:lpwstr>
  </property>
</Properties>
</file>