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1302" r:id="rId4"/>
    <p:sldId id="1290" r:id="rId6"/>
    <p:sldId id="1291" r:id="rId7"/>
    <p:sldId id="1319" r:id="rId8"/>
    <p:sldId id="130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9"/>
            <p14:sldId id="130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2203"/>
        <p:guide pos="3822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06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24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Convert TLA+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 dump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 output to JSON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532E48F4-838F-4C82-BF15-D17913B69B3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1256030"/>
            <a:ext cx="3745230" cy="4624705"/>
          </a:xfrm>
          <a:prstGeom prst="rect">
            <a:avLst/>
          </a:prstGeom>
        </p:spPr>
      </p:pic>
      <p:pic>
        <p:nvPicPr>
          <p:cNvPr id="10" name="图片 9" descr="3C34D240-15F8-4979-B89D-2113325B31A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210" y="1256030"/>
            <a:ext cx="4114800" cy="4624705"/>
          </a:xfrm>
          <a:prstGeom prst="rect">
            <a:avLst/>
          </a:prstGeom>
        </p:spPr>
      </p:pic>
      <p:pic>
        <p:nvPicPr>
          <p:cNvPr id="11" name="图片 10" descr="9C4BEAE9-F958-4B91-A0EC-2285535C4DF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10" y="1256665"/>
            <a:ext cx="3986530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类型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转换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26415" y="1337945"/>
            <a:ext cx="5542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"type": "Set([server: Str])", "name": "semaphore"</a:t>
            </a:r>
            <a:endParaRPr lang="zh-CN" altLang="en-US"/>
          </a:p>
          <a:p>
            <a:r>
              <a:rPr lang="zh-CN" altLang="en-US"/>
              <a:t>"type": "Set([client: Str, server: Str])", "name": "link"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7535" y="2433320"/>
            <a:ext cx="4227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定义</a:t>
            </a:r>
            <a:r>
              <a:rPr lang="en-US" altLang="zh-CN"/>
              <a:t>relation</a:t>
            </a:r>
            <a:r>
              <a:rPr lang="zh-CN" altLang="en-US"/>
              <a:t>名称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Set</a:t>
            </a:r>
            <a:r>
              <a:rPr lang="zh-CN" altLang="en-US"/>
              <a:t>中元素的类型进行</a:t>
            </a:r>
            <a:r>
              <a:rPr lang="zh-CN" altLang="en-US"/>
              <a:t>转换</a:t>
            </a:r>
            <a:endParaRPr lang="zh-CN" altLang="en-US"/>
          </a:p>
          <a:p>
            <a:r>
              <a:rPr lang="zh-CN" altLang="en-US">
                <a:sym typeface="+mn-ea"/>
              </a:rPr>
              <a:t>判断是否是简单类型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Record</a:t>
            </a:r>
            <a:r>
              <a:rPr lang="zh-CN" altLang="en-US"/>
              <a:t>的</a:t>
            </a:r>
            <a:r>
              <a:rPr lang="zh-CN" altLang="en-US"/>
              <a:t>转换</a:t>
            </a:r>
            <a:endParaRPr lang="zh-CN" altLang="en-US"/>
          </a:p>
          <a:p>
            <a:r>
              <a:rPr lang="zh-CN" altLang="en-US"/>
              <a:t>生成最终</a:t>
            </a:r>
            <a:r>
              <a:rPr lang="en-US" altLang="zh-CN"/>
              <a:t>Relation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460875" y="2294890"/>
            <a:ext cx="65309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Record</a:t>
            </a:r>
            <a:r>
              <a:rPr lang="zh-CN" altLang="en-US"/>
              <a:t>的</a:t>
            </a:r>
            <a:r>
              <a:rPr lang="zh-CN" altLang="en-US"/>
              <a:t>转化：</a:t>
            </a:r>
            <a:endParaRPr lang="zh-CN" altLang="en-US"/>
          </a:p>
          <a:p>
            <a:r>
              <a:rPr lang="en-US" altLang="zh-CN"/>
              <a:t>	</a:t>
            </a:r>
            <a:r>
              <a:rPr lang="zh-CN" altLang="en-US"/>
              <a:t>引入一个自定义的函数</a:t>
            </a:r>
            <a:r>
              <a:rPr lang="en-US" altLang="zh-CN"/>
              <a:t>Record(int x)</a:t>
            </a:r>
            <a:endParaRPr lang="en-US" altLang="zh-CN"/>
          </a:p>
          <a:p>
            <a:r>
              <a:rPr lang="en-US" altLang="zh-CN"/>
              <a:t>	Record</a:t>
            </a:r>
            <a:r>
              <a:rPr lang="zh-CN" altLang="en-US"/>
              <a:t>中的参数为</a:t>
            </a:r>
            <a:r>
              <a:rPr lang="zh-CN" altLang="en-US"/>
              <a:t>变量个数</a:t>
            </a:r>
            <a:endParaRPr lang="zh-CN" altLang="en-US"/>
          </a:p>
          <a:p>
            <a:r>
              <a:rPr lang="en-US" altLang="zh-CN"/>
              <a:t>	RSv = Record(number) /\ RSx (</a:t>
            </a:r>
            <a:r>
              <a:rPr lang="zh-CN" altLang="en-US"/>
              <a:t>后面的数量与之前一致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对于基础类型和</a:t>
            </a:r>
            <a:r>
              <a:rPr lang="en-US" altLang="zh-CN"/>
              <a:t>CONSTANT</a:t>
            </a:r>
            <a:r>
              <a:rPr lang="zh-CN" altLang="en-US"/>
              <a:t>的</a:t>
            </a:r>
            <a:r>
              <a:rPr lang="zh-CN" altLang="en-US"/>
              <a:t>转化：</a:t>
            </a:r>
            <a:endParaRPr lang="zh-CN" altLang="en-US"/>
          </a:p>
          <a:p>
            <a:r>
              <a:rPr lang="en-US" altLang="zh-CN"/>
              <a:t>	Bool(x)</a:t>
            </a:r>
            <a:r>
              <a:rPr lang="zh-CN" altLang="en-US"/>
              <a:t>、</a:t>
            </a:r>
            <a:r>
              <a:rPr lang="en-US" altLang="zh-CN"/>
              <a:t>Int(x)</a:t>
            </a:r>
            <a:r>
              <a:rPr lang="zh-CN" altLang="en-US"/>
              <a:t>、</a:t>
            </a:r>
            <a:r>
              <a:rPr lang="en-US" altLang="zh-CN"/>
              <a:t>Str(x)</a:t>
            </a:r>
            <a:r>
              <a:rPr lang="zh-CN" altLang="en-US"/>
              <a:t>、</a:t>
            </a:r>
            <a:r>
              <a:rPr lang="en-US" altLang="zh-CN"/>
              <a:t>SERVER(x)</a:t>
            </a:r>
            <a:r>
              <a:rPr lang="zh-CN" altLang="en-US"/>
              <a:t>、</a:t>
            </a:r>
            <a:r>
              <a:rPr lang="en-US" altLang="zh-CN"/>
              <a:t>CLIENT(x)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26415" y="4602480"/>
            <a:ext cx="95611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{"semaphore":[{"server":"r1"},{"server":"r2"}],"link":[{"server":"r3","client":"c1"}]}</a:t>
            </a:r>
            <a:endParaRPr lang="en-US" altLang="zh-CN"/>
          </a:p>
          <a:p>
            <a:r>
              <a:rPr lang="en-US" altLang="zh-CN"/>
              <a:t>RS(semaphore) = semaphore(x)/\Record(1)/\Str(y) semaphore(x) = Record(1)/\Str(y)</a:t>
            </a:r>
            <a:endParaRPr lang="en-US" altLang="zh-CN"/>
          </a:p>
          <a:p>
            <a:r>
              <a:rPr lang="en-US" altLang="zh-CN"/>
              <a:t>RS(link) = semaphore(x)/\Record(2)/\Str(y)/\Str(z) </a:t>
            </a:r>
            <a:r>
              <a:rPr lang="en-US" altLang="zh-CN">
                <a:sym typeface="+mn-ea"/>
              </a:rPr>
              <a:t>semaphore(x) = Record(2)/\Str(y)/\Str(z)</a:t>
            </a:r>
            <a:endParaRPr lang="zh-CN" altLang="en-US"/>
          </a:p>
          <a:p>
            <a:r>
              <a:rPr lang="en-US" altLang="zh-CN"/>
              <a:t>semaphore(r1) = Record(1)/\Str(r1) </a:t>
            </a:r>
            <a:endParaRPr lang="en-US" altLang="zh-CN"/>
          </a:p>
          <a:p>
            <a:r>
              <a:rPr lang="en-US" altLang="zh-CN"/>
              <a:t>link(r3,c1) = Record(2)/\Str(r3)/\Str(c1)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问题与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思考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7830" y="1610360"/>
            <a:ext cx="110483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Relation</a:t>
            </a:r>
            <a:r>
              <a:rPr lang="zh-CN" altLang="en-US"/>
              <a:t>参数的运用可以减少</a:t>
            </a:r>
            <a:r>
              <a:rPr lang="en-US" altLang="zh-CN"/>
              <a:t>Relation</a:t>
            </a:r>
            <a:r>
              <a:rPr lang="zh-CN" altLang="en-US"/>
              <a:t>的数量，比如</a:t>
            </a:r>
            <a:r>
              <a:rPr lang="en-US" altLang="zh-CN"/>
              <a:t>Semaphore(r1) Semaphore(r2) </a:t>
            </a:r>
            <a:r>
              <a:rPr lang="zh-CN" altLang="en-US"/>
              <a:t>和</a:t>
            </a:r>
            <a:r>
              <a:rPr lang="en-US" altLang="zh-CN"/>
              <a:t> Semaphore(r1,r2)</a:t>
            </a:r>
            <a:endParaRPr lang="en-US" altLang="zh-CN"/>
          </a:p>
          <a:p>
            <a:r>
              <a:rPr lang="zh-CN" altLang="en-US"/>
              <a:t>对于一个</a:t>
            </a:r>
            <a:r>
              <a:rPr lang="en-US" altLang="zh-CN"/>
              <a:t>Set,</a:t>
            </a:r>
            <a:r>
              <a:rPr lang="zh-CN" altLang="en-US"/>
              <a:t>我们只需考虑两个</a:t>
            </a:r>
            <a:r>
              <a:rPr lang="en-US" altLang="zh-CN"/>
              <a:t>Relation</a:t>
            </a:r>
            <a:r>
              <a:rPr lang="zh-CN" altLang="en-US"/>
              <a:t>，并且逐步分解。</a:t>
            </a:r>
            <a:r>
              <a:rPr lang="en-US" altLang="zh-CN"/>
              <a:t>(</a:t>
            </a:r>
            <a:r>
              <a:rPr lang="zh-CN" altLang="en-US"/>
              <a:t>只对于</a:t>
            </a:r>
            <a:r>
              <a:rPr lang="en-US" altLang="zh-CN"/>
              <a:t>Set</a:t>
            </a:r>
            <a:r>
              <a:rPr lang="zh-CN" altLang="en-US"/>
              <a:t>存在这个特性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Record</a:t>
            </a:r>
            <a:r>
              <a:rPr lang="zh-CN" altLang="en-US"/>
              <a:t>负责定义数量之后，可以根据参数数量和</a:t>
            </a:r>
            <a:r>
              <a:rPr lang="en-US" altLang="zh-CN"/>
              <a:t>Record</a:t>
            </a:r>
            <a:r>
              <a:rPr lang="zh-CN" altLang="en-US"/>
              <a:t>定义数量选择递归嵌套</a:t>
            </a:r>
            <a:endParaRPr lang="zh-CN" altLang="en-US"/>
          </a:p>
          <a:p>
            <a:r>
              <a:rPr lang="zh-CN" altLang="en-US"/>
              <a:t>例如：</a:t>
            </a:r>
            <a:r>
              <a:rPr lang="en-US" altLang="zh-CN"/>
              <a:t>Semaphore(r1,r2) = Record(1)/\Str(r1)/\Semaphore(r2)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可能需要考虑</a:t>
            </a:r>
            <a:r>
              <a:rPr lang="en-US" altLang="zh-CN"/>
              <a:t>Record</a:t>
            </a:r>
            <a:r>
              <a:rPr lang="zh-CN" altLang="en-US"/>
              <a:t>中参数的顺序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  <a:endParaRPr lang="en-US" altLang="zh-CN" sz="5400" dirty="0">
              <a:solidFill>
                <a:srgbClr val="5F1051"/>
              </a:solidFill>
              <a:latin typeface="Lucida Calligraphy" panose="03010101010101010101" pitchFamily="66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1026</Words>
  <Application>WPS 演示</Application>
  <PresentationFormat>宽屏</PresentationFormat>
  <Paragraphs>66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7" baseType="lpstr">
      <vt:lpstr>Arial</vt:lpstr>
      <vt:lpstr>宋体</vt:lpstr>
      <vt:lpstr>Wingdings</vt:lpstr>
      <vt:lpstr>Verdana</vt:lpstr>
      <vt:lpstr>黑体</vt:lpstr>
      <vt:lpstr>汉仪中黑KW</vt:lpstr>
      <vt:lpstr>Calibri</vt:lpstr>
      <vt:lpstr>Helvetica Neue</vt:lpstr>
      <vt:lpstr>微软雅黑</vt:lpstr>
      <vt:lpstr>汉仪旗黑</vt:lpstr>
      <vt:lpstr>Arial</vt:lpstr>
      <vt:lpstr>黑体</vt:lpstr>
      <vt:lpstr>Lucida Calligraphy</vt:lpstr>
      <vt:lpstr>苹方-简</vt:lpstr>
      <vt:lpstr>幼圆</vt:lpstr>
      <vt:lpstr>宋体</vt:lpstr>
      <vt:lpstr>Arial Unicode MS</vt:lpstr>
      <vt:lpstr>汉仪书宋二KW</vt:lpstr>
      <vt:lpstr>黑体</vt:lpstr>
      <vt:lpstr>宋体-简</vt:lpstr>
      <vt:lpstr>Office 主题</vt:lpstr>
      <vt:lpstr>1_Office 主题</vt:lpstr>
      <vt:lpstr>工作进展汇报 </vt:lpstr>
      <vt:lpstr>Convert TLA+ dump output to JSON</vt:lpstr>
      <vt:lpstr>类型转换</vt:lpstr>
      <vt:lpstr>问题与思考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Devotion.</cp:lastModifiedBy>
  <cp:revision>3535</cp:revision>
  <cp:lastPrinted>2022-06-24T06:29:44Z</cp:lastPrinted>
  <dcterms:created xsi:type="dcterms:W3CDTF">2022-06-24T06:29:44Z</dcterms:created>
  <dcterms:modified xsi:type="dcterms:W3CDTF">2022-06-24T06:29:44Z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