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065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5" autoAdjust="0"/>
  </p:normalViewPr>
  <p:slideViewPr>
    <p:cSldViewPr>
      <p:cViewPr varScale="1">
        <p:scale>
          <a:sx n="61" d="100"/>
          <a:sy n="61" d="100"/>
        </p:scale>
        <p:origin x="86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ECB62-78BB-4BE2-8A1D-29C9D6BBFC8F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86BA-4751-4FED-861F-35C776999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4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386BA-4751-4FED-861F-35C776999B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3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image" Target="../media/image5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738D51BF-6F10-4BAC-9BBA-3F56F4882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0476" cy="6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3859BE-F9B7-477D-BC31-E91208EE81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72"/>
          <a:stretch/>
        </p:blipFill>
        <p:spPr>
          <a:xfrm>
            <a:off x="10327160" y="304882"/>
            <a:ext cx="1523006" cy="4491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792E14-4E8F-4F3D-8DD6-88B1E270B6F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rgbClr val="BFBFB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2" r="16958" b="2652"/>
          <a:stretch/>
        </p:blipFill>
        <p:spPr>
          <a:xfrm>
            <a:off x="300883" y="6448692"/>
            <a:ext cx="2165072" cy="269339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58AB5E7-1B60-47D1-990F-3E7AF037EE57}"/>
              </a:ext>
            </a:extLst>
          </p:cNvPr>
          <p:cNvGrpSpPr/>
          <p:nvPr/>
        </p:nvGrpSpPr>
        <p:grpSpPr>
          <a:xfrm>
            <a:off x="360846" y="251947"/>
            <a:ext cx="4799050" cy="587960"/>
            <a:chOff x="-10612" y="251947"/>
            <a:chExt cx="4799050" cy="587960"/>
          </a:xfrm>
        </p:grpSpPr>
        <p:sp>
          <p:nvSpPr>
            <p:cNvPr id="36" name="文本框 5">
              <a:extLst>
                <a:ext uri="{FF2B5EF4-FFF2-40B4-BE49-F238E27FC236}">
                  <a16:creationId xmlns:a16="http://schemas.microsoft.com/office/drawing/2014/main" id="{6744457C-CDCE-40CA-9FFA-61EE11F14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35" y="251947"/>
              <a:ext cx="370062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>
                  <a:solidFill>
                    <a:srgbClr val="63065F"/>
                  </a:solidFill>
                  <a:latin typeface="微软雅黑"/>
                  <a:ea typeface="微软雅黑"/>
                </a:rPr>
                <a:t>机器人实验室介绍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15FBC64-4D10-452C-88A8-21CA9BBE9E18}"/>
                </a:ext>
              </a:extLst>
            </p:cNvPr>
            <p:cNvCxnSpPr>
              <a:cxnSpLocks/>
            </p:cNvCxnSpPr>
            <p:nvPr/>
          </p:nvCxnSpPr>
          <p:spPr>
            <a:xfrm>
              <a:off x="-10612" y="839907"/>
              <a:ext cx="4799050" cy="0"/>
            </a:xfrm>
            <a:prstGeom prst="line">
              <a:avLst/>
            </a:prstGeom>
            <a:ln w="28575">
              <a:solidFill>
                <a:srgbClr val="6306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CCFDDB81-7625-4CEC-A09C-36A0B8AF64A0}"/>
              </a:ext>
            </a:extLst>
          </p:cNvPr>
          <p:cNvSpPr/>
          <p:nvPr/>
        </p:nvSpPr>
        <p:spPr>
          <a:xfrm>
            <a:off x="-10612" y="0"/>
            <a:ext cx="620211" cy="858878"/>
          </a:xfrm>
          <a:prstGeom prst="rect">
            <a:avLst/>
          </a:prstGeom>
          <a:solidFill>
            <a:srgbClr val="6306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03DE53E-8997-48B7-A19E-4254CBC99CC3}"/>
              </a:ext>
            </a:extLst>
          </p:cNvPr>
          <p:cNvSpPr/>
          <p:nvPr/>
        </p:nvSpPr>
        <p:spPr>
          <a:xfrm>
            <a:off x="586286" y="1311616"/>
            <a:ext cx="6301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目标：设计可适用于复杂环境的智能爬壁机器人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8C3388-5EDF-421E-B231-A3B1B259E252}"/>
              </a:ext>
            </a:extLst>
          </p:cNvPr>
          <p:cNvSpPr/>
          <p:nvPr/>
        </p:nvSpPr>
        <p:spPr>
          <a:xfrm>
            <a:off x="575577" y="1844824"/>
            <a:ext cx="9888514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简介：我们的目标是为高空作业工作者设计机器人，改善工作条件。目前，我们集中在机器人结构设计、吸附原理、步态控制和平衡控制等的研究。实验室工作氛围积极向上，实验所需设备齐全并根据实验需求持续改进。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欢迎对机器人结构设计、感知算法、机器人控制感兴趣的同学加入！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C5D0DCA-3972-4689-B0E0-2299AD76C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6365" y="4255613"/>
            <a:ext cx="179959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D6F4963-DE3A-4E71-8BA9-859446B95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7392" y="4255612"/>
            <a:ext cx="1799590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DB1BA6F-ADCA-4508-8A25-FC730211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91627" y="4255611"/>
            <a:ext cx="1799590" cy="143954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1AD9916E-4665-4716-8A33-3F64C434D63F}"/>
              </a:ext>
            </a:extLst>
          </p:cNvPr>
          <p:cNvSpPr/>
          <p:nvPr/>
        </p:nvSpPr>
        <p:spPr>
          <a:xfrm>
            <a:off x="2589504" y="5845306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实验室各类工作设施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77D723D-CA26-44AF-B733-66C26448EA90}"/>
              </a:ext>
            </a:extLst>
          </p:cNvPr>
          <p:cNvSpPr/>
          <p:nvPr/>
        </p:nvSpPr>
        <p:spPr>
          <a:xfrm>
            <a:off x="8328248" y="6048582"/>
            <a:ext cx="1671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原型机展示</a:t>
            </a:r>
          </a:p>
        </p:txBody>
      </p:sp>
      <p:pic>
        <p:nvPicPr>
          <p:cNvPr id="5" name="格式工厂爬壁">
            <a:hlinkClick r:id="" action="ppaction://media"/>
            <a:extLst>
              <a:ext uri="{FF2B5EF4-FFF2-40B4-BE49-F238E27FC236}">
                <a16:creationId xmlns:a16="http://schemas.microsoft.com/office/drawing/2014/main" id="{0B70DE11-FE91-4E74-AB5D-9A09B11ABE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085784" y="3645024"/>
            <a:ext cx="1851923" cy="22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93</Words>
  <Application>Microsoft Office PowerPoint</Application>
  <PresentationFormat>宽屏</PresentationFormat>
  <Paragraphs>6</Paragraphs>
  <Slides>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</dc:creator>
  <cp:lastModifiedBy>cloud lee</cp:lastModifiedBy>
  <cp:revision>1548</cp:revision>
  <dcterms:created xsi:type="dcterms:W3CDTF">2019-07-18T00:23:44Z</dcterms:created>
  <dcterms:modified xsi:type="dcterms:W3CDTF">2021-04-22T08:10:25Z</dcterms:modified>
</cp:coreProperties>
</file>