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2" r:id="rId5"/>
    <p:sldId id="265" r:id="rId6"/>
    <p:sldId id="260" r:id="rId7"/>
    <p:sldId id="258" r:id="rId8"/>
    <p:sldId id="261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85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37387-40A1-428B-93F9-DEFE9A3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D95EC4-71EF-4F77-8514-5A4B5782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C1E32-6E63-49F4-826A-3E928D75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9705A-2AC9-41C2-8C0E-F64DD21C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458D3-BB62-4940-A759-B5DB58B9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8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581D-CA92-44C6-8D91-F2B01681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1640E5-AA30-4E3F-958E-0E5594AB7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9DED2-EA31-4AED-8D2C-3C48456F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FE80-014F-4048-AC89-3971D970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4FC68-308C-43BC-99B2-AE512644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58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EC05D-A32C-4438-922C-E6575EAFC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B660D-79ED-4580-BF99-31E5361BF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6C37E-F7A7-4B37-8685-5AE5F2AC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E916C-C31B-4AA7-BCDC-38CE3E5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013CC-9E62-49DC-AC11-E0F670D1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9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95128-869A-404D-83EB-6A8A5A5B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50F94-F7C5-49B8-8C49-95DFB883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567CF-801A-46A9-931D-F8B9BF7D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1DC56-193F-4773-8C32-DA8BD8C7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4C440-84DD-4367-9581-53E6A4F4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9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0A57D-C8FB-4CE6-BB59-582BDFEF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6D978-910D-40A2-98E7-1BA1C763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22F32-0871-46EA-B724-798C0CDA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F137F-5335-4FA5-8DA5-A948721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FDA32-9788-42A7-A3F2-2B81F1DD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2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72847-4D78-47E4-AA17-BA2EC33D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7BECC-A0E1-445A-A9DF-2A7C308A9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B9DAAE-442C-4766-A62C-B80CED04E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C31F0-9754-4CE2-A748-C27036DE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AAA1B-57C2-4574-B042-48A19013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4A27A-E73B-451B-B9C9-F0568DA7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0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B0788-83C4-4CE2-AEC6-67DEF5E9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7B4C99-D951-4C89-952D-34DF745F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8958E-5522-409B-90A4-4FFDA3F48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8E8A27-7489-47D0-B5D6-A5157713D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18585E-FA70-41BD-98ED-D88867F0F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CB4A19-9C1A-41B7-92EE-679EA177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D14144-E652-40D0-9731-CECE3D63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835A9-A8EF-4463-BF8F-A7956B38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7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CA4F-1B0A-4214-AC44-C2FF695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FCF10-0AB7-4452-9176-6F97F185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611485-EC19-4734-85D1-5829335A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8AFC9-2F2C-4F38-82CF-6021CA4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A792C0-C9D0-4ECA-9CDC-1931D312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2D318E-E97C-4064-9889-004416B4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88F8A-7A17-498C-8DC7-147BF78A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5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D7F93-8BA9-4C58-B437-B1B9DED6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DC434-8440-4545-ACB6-C6AAF14C2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262600-3AEC-4907-8AE8-CB313EE09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F4DC5A-90FB-4675-97EC-01617D41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148F9-9E81-4A5D-ABEA-1F148D1F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FB336-C543-4677-A498-E02C92F7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4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C8EA-43B3-44E5-A684-549BF3A2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06163D-C6FD-4E98-9A39-F7BDE133A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94BBA-4BD6-4205-B962-CF60BF7E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CDDB8-2F18-4699-9883-52EF1826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4F741-671E-41E4-BA2E-2D428B98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65BE1-8EBC-4EC6-B3B5-D5609ACD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3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78EA4-4FB2-4D5B-AAA7-CBC5B54B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76F42-FB78-4EB8-89E5-7F98530E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E8F51-218C-4493-9654-FA3A0B3B0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27C7-B2A6-45F3-8452-FBE56BE288EE}" type="datetimeFigureOut">
              <a:rPr lang="zh-CN" altLang="en-US" smtClean="0"/>
              <a:t>2022/7/1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DBD6-B163-4357-AC87-3A5EAACED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B39C2-756B-449C-9CC2-9DEF07732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A70A-8941-4CA9-80D8-55D7195820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54314-2C27-4894-B7B7-4776ACEA1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联合讨论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D1D8ED-3833-4147-AE60-CE645608D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2022-07-01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CF330-52B9-4369-A65D-A0F4F0CB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3419C-184D-4C7E-A487-4099F726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wait: write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your key idea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 a story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Nail your contributions to the mast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work: later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your readers first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readers</a:t>
            </a:r>
          </a:p>
          <a:p>
            <a:pPr marL="514350" indent="-51435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99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CE409-0B25-4F3D-B0B1-B47174E7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4CE2D-5395-4131-938F-86663A5A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暑期论文写作计划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项目变动安排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论文写作经验、教训分享</a:t>
            </a:r>
          </a:p>
        </p:txBody>
      </p:sp>
    </p:spTree>
    <p:extLst>
      <p:ext uri="{BB962C8B-B14F-4D97-AF65-F5344CB8AC3E}">
        <p14:creationId xmlns:p14="http://schemas.microsoft.com/office/powerpoint/2010/main" val="4187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3961DD-70B9-4376-B48A-2901A220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暑期论文写作计划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58B461-4D09-4FE8-B027-FA2755CB6A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SI-SAT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：黄开乐、陈枕戈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VLDB’2022-09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NSDI’2022-09</a:t>
            </a: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LWT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：肖江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FM’2022-09</a:t>
            </a: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MongoDB-CC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：黄弈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FM’2022-09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D7840B-4D41-4418-B6A4-C48BA03C2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TCC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：江雪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ICPADS’2022-07</a:t>
            </a: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SpecFramework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：江雪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TC’2022-10</a:t>
            </a: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MongoDB-TXN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：欧阳鸿荣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ICSE’2022-09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9226-12D9-4C8E-989B-3B325322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暑期论文写作计划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7B4108-A75C-4AA1-9D76-3898B70A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不要错过截止日期</a:t>
            </a:r>
            <a:endParaRPr lang="en-US" altLang="zh-CN" sz="36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做好规划、及早写作（提前完成，留有余地）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高标准、严要求（不留短板）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反复修改（好文章都是改出来的）</a:t>
            </a:r>
          </a:p>
        </p:txBody>
      </p:sp>
    </p:spTree>
    <p:extLst>
      <p:ext uri="{BB962C8B-B14F-4D97-AF65-F5344CB8AC3E}">
        <p14:creationId xmlns:p14="http://schemas.microsoft.com/office/powerpoint/2010/main" val="382329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D6D42-6F2D-4323-AC80-066AFD34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项目安排变动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A0055-C046-41B1-816B-632C4ADD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变动因素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项目成熟度（探索阶段、实施阶段、写作阶段、投稿阶段）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毕业设计（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位软件学院研究生开题报告，需要更确定性的题目）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项目难度（超出预期）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项目成员时间安排（实习、课程、考研）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54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D6D42-6F2D-4323-AC80-066AFD34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项目安排变动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A0055-C046-41B1-816B-632C4ADD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TCS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肖江、张宝茜、熊丘桓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肖江：这两个月先将精力集中在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LWT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张宝茜：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CrashConsistency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项目（欧阳鸿荣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月份加入）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熊丘桓：</a:t>
            </a:r>
            <a:r>
              <a:rPr lang="en-US" altLang="zh-CN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Sync-TLA </a:t>
            </a:r>
            <a:r>
              <a:rPr lang="zh-CN" altLang="en-US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BAA99-0EDC-4239-91B6-720A89EC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项目安排变动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07A2E-62D7-4398-BD01-656AB8A3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MongoDB-TCC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赵凤鸣、曾舰铖、敬超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难度远超预期，毕设时间点安排过紧，暂时搁置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赵凤鸣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: RAMP-Cassandra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曾舰铖：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TCC-Cassandra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敬超：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Sync-TLA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411181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50E66-F11C-4E04-ACA9-34C980FD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项目安排变动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292D6-483E-4E19-AFD0-56023029F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VSR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李响、蔡之恒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PretendSync@POPL2020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与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CC@OOPSLA2019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本质上一样，与原设想不同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李响：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CC-VSR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（系统层面）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蔡之恒：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Sync-TLA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（模型层面）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9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C9EF11-1408-428E-8D0E-6704C12D662A}"/>
              </a:ext>
            </a:extLst>
          </p:cNvPr>
          <p:cNvSpPr txBox="1"/>
          <p:nvPr/>
        </p:nvSpPr>
        <p:spPr>
          <a:xfrm>
            <a:off x="1312606" y="2875002"/>
            <a:ext cx="9566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论文写作经验、教训分享</a:t>
            </a:r>
          </a:p>
        </p:txBody>
      </p:sp>
    </p:spTree>
    <p:extLst>
      <p:ext uri="{BB962C8B-B14F-4D97-AF65-F5344CB8AC3E}">
        <p14:creationId xmlns:p14="http://schemas.microsoft.com/office/powerpoint/2010/main" val="155925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314</Words>
  <Application>Microsoft Office PowerPoint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楷体</vt:lpstr>
      <vt:lpstr>Arial</vt:lpstr>
      <vt:lpstr>Times New Roman</vt:lpstr>
      <vt:lpstr>Office 主题​​</vt:lpstr>
      <vt:lpstr>联合讨论</vt:lpstr>
      <vt:lpstr>内容</vt:lpstr>
      <vt:lpstr>暑期论文写作计划</vt:lpstr>
      <vt:lpstr>暑期论文写作计划</vt:lpstr>
      <vt:lpstr>项目安排变动</vt:lpstr>
      <vt:lpstr>项目安排变动</vt:lpstr>
      <vt:lpstr>项目安排变动</vt:lpstr>
      <vt:lpstr>项目安排变动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项目安排</dc:title>
  <dc:creator>Wei Hengfeng</dc:creator>
  <cp:lastModifiedBy>Wei Hengfeng</cp:lastModifiedBy>
  <cp:revision>32</cp:revision>
  <dcterms:created xsi:type="dcterms:W3CDTF">2022-06-30T23:32:16Z</dcterms:created>
  <dcterms:modified xsi:type="dcterms:W3CDTF">2022-07-01T06:04:53Z</dcterms:modified>
</cp:coreProperties>
</file>