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3649E39E-9572-473F-AD85-F8165CBC5261}">
          <p14:sldIdLst>
            <p14:sldId id="268"/>
            <p14:sldId id="273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ngming" initials="f" lastIdx="2" clrIdx="0">
    <p:extLst>
      <p:ext uri="{19B8F6BF-5375-455C-9EA6-DF929625EA0E}">
        <p15:presenceInfo xmlns:p15="http://schemas.microsoft.com/office/powerpoint/2012/main" userId="d55e0e8e8ff348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6F67F-12C6-67EA-BB8A-A71658C65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DA531F-678A-61E2-AF24-06B8C2ADE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4C7C1-4476-DAFF-0B03-650890D0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2102-082C-4D9E-9A24-808909B76B3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B2C38-703C-4070-4053-D3193F82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6F702-93B4-11DC-8C06-011BC083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02A8-4C14-48BB-87CA-21B8BD2BB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6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5CE3C-2634-6BCC-A591-4BE69A59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89E50B-19D0-19C0-871E-35A017CFB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A6E43-0E68-A491-1570-63BAACDB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2102-082C-4D9E-9A24-808909B76B3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652E6-E9D5-4A7C-DDBE-6F6652AE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8F9E3-2266-FF65-A43F-6797B5B5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02A8-4C14-48BB-87CA-21B8BD2BB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85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DC6C15-BA9C-8687-EFBA-C96C120B0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47CF7-5029-7D90-D5B1-F70E0EFBA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4776B-DC3B-688C-EB90-EBA73696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2102-082C-4D9E-9A24-808909B76B3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3506A-4E7B-9311-B4C6-E239FC00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B8FD2-D298-7CBB-6C90-9681062B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02A8-4C14-48BB-87CA-21B8BD2BB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8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80390-1478-1082-FA27-6396813A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6E73C-003E-D6EF-2160-A7E7DD5E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D660A-317B-98C0-AEAC-E7F0A951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2102-082C-4D9E-9A24-808909B76B3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A542A-70A4-ACE6-50C9-44795683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54F40-82B3-CC17-DD4F-78BE093D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02A8-4C14-48BB-87CA-21B8BD2BB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3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4FFBA-62CF-4B27-3F62-4BC32722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C51FC8-B3E7-A7DD-71AA-616C7A015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8F683-959D-92FE-5013-53EF420E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2102-082C-4D9E-9A24-808909B76B3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A7779-8C77-1D79-709D-0A49F905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133BE-2CEF-270D-A4ED-F6DCC785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02A8-4C14-48BB-87CA-21B8BD2BB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2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F1610-2B4C-78B4-C4DA-523EDFCC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07274-2BD6-72D9-5578-07BA1E94F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B3220D-1233-72B7-0E71-0BE424409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4DD6A-E449-3B44-7139-03CD3545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2102-082C-4D9E-9A24-808909B76B3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C6E9B6-5F7E-634B-4ADF-66B5A88B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DD147-0711-571F-55D3-AFC588DD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02A8-4C14-48BB-87CA-21B8BD2BB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85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4537B-A16F-BDE7-799B-4F6556BC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EFB6E4-AA35-695B-1AC0-87029ADF5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952576-BA53-069D-08F4-40384D891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490CC7-9D85-0F08-B420-DB38D51B9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2149B4-5091-5EAB-AC4C-E81547817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90F26D-BDB7-7FD6-66E0-DDC82176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2102-082C-4D9E-9A24-808909B76B3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42C30D-5EB6-84FE-EA1E-C3E5F757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E35382-55C0-0E37-8D7F-D5A7D903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02A8-4C14-48BB-87CA-21B8BD2BB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5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E534D-3314-123A-83F2-937F793C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035203-DB8B-430E-824E-A3CFC80D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2102-082C-4D9E-9A24-808909B76B3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C8125D-842A-55F3-EB47-8860690A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C2AD94-FA87-C994-05B5-9F704898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02A8-4C14-48BB-87CA-21B8BD2BB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4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9F724C-0655-3B2F-EC32-D2E4B038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2102-082C-4D9E-9A24-808909B76B3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9F61D0-F999-3285-8B32-B9C921AF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7311C7-03CC-1AE8-1F9F-EA3B35E1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02A8-4C14-48BB-87CA-21B8BD2BB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4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E3CE1-E71E-A9FE-3398-4CD625A3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915F5-FC2A-7283-C4F7-2C6FAC16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874A26-5EC0-8170-B357-6FA3A611B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4425C-6D7B-DBDD-48E3-9D1996D5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2102-082C-4D9E-9A24-808909B76B3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7F5F66-8635-F074-C111-3E2C47CB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F8AD42-EF44-08C1-ABBD-BDAF0E84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02A8-4C14-48BB-87CA-21B8BD2BB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60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64240-811B-8A25-14AF-1B9B7653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582CAD-5F8D-673B-61CF-8DADC8884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9197C2-E8CC-B509-AE68-FD8E78F80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C161DA-C938-85A3-5EAF-9AD28DDC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2102-082C-4D9E-9A24-808909B76B3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09C5E-8A42-1E75-8F0C-A9B77B86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98CC72-9763-7A89-7CA8-C47E5EE7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02A8-4C14-48BB-87CA-21B8BD2BB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6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51AB6D-35E0-B270-6F8A-23B31E62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6A420-B45A-6333-275C-6F66997B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C2B0C-6DF0-9A71-4F08-1CCEC398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C2102-082C-4D9E-9A24-808909B76B3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CE760-5F56-F50F-5D64-4101F0C6E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8770F-265B-DD59-3221-119C90C67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B02A8-4C14-48BB-87CA-21B8BD2BB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42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BB7A199-306F-4569-A68C-D1EDBD5C559D}"/>
              </a:ext>
            </a:extLst>
          </p:cNvPr>
          <p:cNvSpPr txBox="1"/>
          <p:nvPr/>
        </p:nvSpPr>
        <p:spPr>
          <a:xfrm>
            <a:off x="608278" y="582045"/>
            <a:ext cx="1560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，基础认识</a:t>
            </a:r>
            <a:endParaRPr lang="en-US" altLang="zh-CN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51C999-6AF5-A0EA-E115-6170E9A90945}"/>
              </a:ext>
            </a:extLst>
          </p:cNvPr>
          <p:cNvSpPr txBox="1"/>
          <p:nvPr/>
        </p:nvSpPr>
        <p:spPr>
          <a:xfrm>
            <a:off x="520047" y="1215709"/>
            <a:ext cx="6307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A</a:t>
            </a:r>
            <a:r>
              <a:rPr lang="zh-CN" altLang="en-US" b="1" dirty="0"/>
              <a:t>，编译打包</a:t>
            </a: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D9B304-7E5B-6428-BA88-DE187EA5C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30" y="1624573"/>
            <a:ext cx="8161727" cy="189754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A4FC69-C7D5-CD10-155D-96FF54A0B36D}"/>
              </a:ext>
            </a:extLst>
          </p:cNvPr>
          <p:cNvSpPr txBox="1"/>
          <p:nvPr/>
        </p:nvSpPr>
        <p:spPr>
          <a:xfrm>
            <a:off x="6096000" y="1112314"/>
            <a:ext cx="233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编译步骤：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4ADDAB-458B-C14F-F1B4-D8DAC2724724}"/>
              </a:ext>
            </a:extLst>
          </p:cNvPr>
          <p:cNvSpPr txBox="1"/>
          <p:nvPr/>
        </p:nvSpPr>
        <p:spPr>
          <a:xfrm>
            <a:off x="3368843" y="3746315"/>
            <a:ext cx="835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构建文档</a:t>
            </a:r>
            <a:r>
              <a:rPr lang="en-US" altLang="zh-CN" b="1" dirty="0"/>
              <a:t>\mongo-r4.4.6\docs\building.md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7486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BB7A199-306F-4569-A68C-D1EDBD5C559D}"/>
              </a:ext>
            </a:extLst>
          </p:cNvPr>
          <p:cNvSpPr txBox="1"/>
          <p:nvPr/>
        </p:nvSpPr>
        <p:spPr>
          <a:xfrm>
            <a:off x="608278" y="582045"/>
            <a:ext cx="270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，代码分析</a:t>
            </a:r>
            <a:endParaRPr lang="en-US" altLang="zh-CN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2B38169-0132-33F9-AB76-50F35FED0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97" y="3203505"/>
            <a:ext cx="6977023" cy="3072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EB9AF7-DBBF-6BA5-71ED-9A22BF22E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6" y="1364009"/>
            <a:ext cx="6817721" cy="14570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7FBF13-52B1-929C-607F-CBE1AFBE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951" y="5493991"/>
            <a:ext cx="5679049" cy="10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8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BB7A199-306F-4569-A68C-D1EDBD5C559D}"/>
              </a:ext>
            </a:extLst>
          </p:cNvPr>
          <p:cNvSpPr txBox="1"/>
          <p:nvPr/>
        </p:nvSpPr>
        <p:spPr>
          <a:xfrm>
            <a:off x="608278" y="582045"/>
            <a:ext cx="270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，代码分析</a:t>
            </a:r>
            <a:endParaRPr lang="en-US" altLang="zh-CN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2DD53D-4421-94E9-1065-CEAB60F9D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12" y="1078587"/>
            <a:ext cx="5368317" cy="55417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24D55A-CF0F-C5DF-09F0-1CAB25311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05" y="951377"/>
            <a:ext cx="5063646" cy="553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8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BB7A199-306F-4569-A68C-D1EDBD5C559D}"/>
              </a:ext>
            </a:extLst>
          </p:cNvPr>
          <p:cNvSpPr txBox="1"/>
          <p:nvPr/>
        </p:nvSpPr>
        <p:spPr>
          <a:xfrm>
            <a:off x="608278" y="582045"/>
            <a:ext cx="270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，代码分析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23C1C0-31E7-1C78-C6D2-BDA6B301A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28" y="1074656"/>
            <a:ext cx="3570927" cy="55464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76067B-9EA9-45E9-0954-FBED37EEA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13" y="951377"/>
            <a:ext cx="6880312" cy="17338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902E307-C684-AEA4-2493-7D0010931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63" y="2578194"/>
            <a:ext cx="6763843" cy="381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0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BB7A199-306F-4569-A68C-D1EDBD5C559D}"/>
              </a:ext>
            </a:extLst>
          </p:cNvPr>
          <p:cNvSpPr txBox="1"/>
          <p:nvPr/>
        </p:nvSpPr>
        <p:spPr>
          <a:xfrm>
            <a:off x="608278" y="582045"/>
            <a:ext cx="270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，代码分析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41B5EF-63BF-4E4D-2E10-B031CBD6A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0" y="1027491"/>
            <a:ext cx="6370037" cy="34659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AA522C-9224-0766-EFDA-9E57C706D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58" y="4204468"/>
            <a:ext cx="6515895" cy="265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BB7A199-306F-4569-A68C-D1EDBD5C559D}"/>
              </a:ext>
            </a:extLst>
          </p:cNvPr>
          <p:cNvSpPr txBox="1"/>
          <p:nvPr/>
        </p:nvSpPr>
        <p:spPr>
          <a:xfrm>
            <a:off x="608278" y="582045"/>
            <a:ext cx="270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，</a:t>
            </a:r>
            <a:r>
              <a:rPr lang="en-US" altLang="zh-CN" b="1" dirty="0" err="1"/>
              <a:t>asio</a:t>
            </a:r>
            <a:r>
              <a:rPr lang="en-US" altLang="zh-CN" b="1" dirty="0"/>
              <a:t> </a:t>
            </a:r>
            <a:r>
              <a:rPr lang="zh-CN" altLang="en-US" b="1" dirty="0"/>
              <a:t>网络 </a:t>
            </a:r>
            <a:r>
              <a:rPr lang="en-US" altLang="zh-CN" b="1" dirty="0"/>
              <a:t>IO </a:t>
            </a:r>
            <a:r>
              <a:rPr lang="zh-CN" altLang="en-US" b="1" dirty="0"/>
              <a:t>库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E6ED80-2C17-B11C-52FF-F1CC4AC190B9}"/>
              </a:ext>
            </a:extLst>
          </p:cNvPr>
          <p:cNvSpPr txBox="1"/>
          <p:nvPr/>
        </p:nvSpPr>
        <p:spPr>
          <a:xfrm>
            <a:off x="536265" y="1201167"/>
            <a:ext cx="536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网络库依赖于 </a:t>
            </a:r>
            <a:r>
              <a:rPr lang="en-US" altLang="zh-CN" b="0" i="0" dirty="0">
                <a:solidFill>
                  <a:srgbClr val="303030"/>
                </a:solidFill>
                <a:effectLst/>
                <a:latin typeface="Helvetica Neue"/>
              </a:rPr>
              <a:t>boost 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库的部分实现，</a:t>
            </a:r>
            <a:r>
              <a:rPr lang="en-US" altLang="zh-CN" b="0" i="0" dirty="0" err="1">
                <a:solidFill>
                  <a:srgbClr val="303030"/>
                </a:solidFill>
                <a:effectLst/>
                <a:latin typeface="Helvetica Neue"/>
              </a:rPr>
              <a:t>mongodb</a:t>
            </a:r>
            <a:r>
              <a:rPr lang="en-US" altLang="zh-CN" b="0" i="0" dirty="0">
                <a:solidFill>
                  <a:srgbClr val="303030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基于 </a:t>
            </a:r>
            <a:r>
              <a:rPr lang="en-US" altLang="zh-CN" b="0" i="0" dirty="0" err="1">
                <a:solidFill>
                  <a:srgbClr val="303030"/>
                </a:solidFill>
                <a:effectLst/>
                <a:latin typeface="Helvetica Neue"/>
              </a:rPr>
              <a:t>asio</a:t>
            </a:r>
            <a:r>
              <a:rPr lang="en-US" altLang="zh-CN" b="0" i="0" dirty="0">
                <a:solidFill>
                  <a:srgbClr val="303030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库来实现网络 </a:t>
            </a:r>
            <a:r>
              <a:rPr lang="en-US" altLang="zh-CN" b="0" i="0" dirty="0">
                <a:solidFill>
                  <a:srgbClr val="303030"/>
                </a:solidFill>
                <a:effectLst/>
                <a:latin typeface="Helvetica Neue"/>
              </a:rPr>
              <a:t>IO 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/>
              </a:rPr>
              <a:t>及定时器处理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91F04A-7720-3E52-5F6F-512AD5F13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27" y="1256419"/>
            <a:ext cx="5651506" cy="41289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D4417E-5ABC-2855-73B0-6C0447FE5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1" y="5550785"/>
            <a:ext cx="8085521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49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BB7A199-306F-4569-A68C-D1EDBD5C559D}"/>
              </a:ext>
            </a:extLst>
          </p:cNvPr>
          <p:cNvSpPr txBox="1"/>
          <p:nvPr/>
        </p:nvSpPr>
        <p:spPr>
          <a:xfrm>
            <a:off x="608278" y="582045"/>
            <a:ext cx="6026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，</a:t>
            </a:r>
            <a:r>
              <a:rPr lang="en-US" altLang="zh-CN" b="1" dirty="0" err="1"/>
              <a:t>transport_layer</a:t>
            </a:r>
            <a:r>
              <a:rPr lang="en-US" altLang="zh-CN" b="1" dirty="0"/>
              <a:t> </a:t>
            </a:r>
            <a:r>
              <a:rPr lang="zh-CN" altLang="en-US" b="1" dirty="0"/>
              <a:t>套接字处理及传输层管理子模块</a:t>
            </a: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1904C3-4AB0-D3E5-4CFF-7C5C929B6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80" y="1489435"/>
            <a:ext cx="7428303" cy="468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17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BB7A199-306F-4569-A68C-D1EDBD5C559D}"/>
              </a:ext>
            </a:extLst>
          </p:cNvPr>
          <p:cNvSpPr txBox="1"/>
          <p:nvPr/>
        </p:nvSpPr>
        <p:spPr>
          <a:xfrm>
            <a:off x="608278" y="582045"/>
            <a:ext cx="6026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，</a:t>
            </a:r>
            <a:r>
              <a:rPr lang="en-US" altLang="zh-CN" b="1" dirty="0"/>
              <a:t>Ticket </a:t>
            </a:r>
            <a:r>
              <a:rPr lang="zh-CN" altLang="en-US" b="1" dirty="0"/>
              <a:t>数据收发子模块</a:t>
            </a: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DA5889-E976-B6D0-F9FE-96D396A3F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89" y="1362771"/>
            <a:ext cx="8131245" cy="7011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6F3DB0-99EF-DA36-FB65-BAAE08E6C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0" y="2608243"/>
            <a:ext cx="8405588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8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BB7A199-306F-4569-A68C-D1EDBD5C559D}"/>
              </a:ext>
            </a:extLst>
          </p:cNvPr>
          <p:cNvSpPr txBox="1"/>
          <p:nvPr/>
        </p:nvSpPr>
        <p:spPr>
          <a:xfrm>
            <a:off x="608278" y="582045"/>
            <a:ext cx="1560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，基础认识</a:t>
            </a:r>
            <a:endParaRPr lang="en-US" altLang="zh-CN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51C999-6AF5-A0EA-E115-6170E9A90945}"/>
              </a:ext>
            </a:extLst>
          </p:cNvPr>
          <p:cNvSpPr txBox="1"/>
          <p:nvPr/>
        </p:nvSpPr>
        <p:spPr>
          <a:xfrm>
            <a:off x="520047" y="1215709"/>
            <a:ext cx="6307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B</a:t>
            </a:r>
            <a:r>
              <a:rPr lang="zh-CN" altLang="en-US" b="1" dirty="0"/>
              <a:t>，模块目录结构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B49B3E-1C53-5BA4-9C53-E768A9E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3" y="951377"/>
            <a:ext cx="7053930" cy="422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BB7A199-306F-4569-A68C-D1EDBD5C559D}"/>
              </a:ext>
            </a:extLst>
          </p:cNvPr>
          <p:cNvSpPr txBox="1"/>
          <p:nvPr/>
        </p:nvSpPr>
        <p:spPr>
          <a:xfrm>
            <a:off x="608278" y="582045"/>
            <a:ext cx="1560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，基础认识</a:t>
            </a:r>
            <a:endParaRPr lang="en-US" altLang="zh-CN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51C999-6AF5-A0EA-E115-6170E9A90945}"/>
              </a:ext>
            </a:extLst>
          </p:cNvPr>
          <p:cNvSpPr txBox="1"/>
          <p:nvPr/>
        </p:nvSpPr>
        <p:spPr>
          <a:xfrm>
            <a:off x="520047" y="1215709"/>
            <a:ext cx="6307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B</a:t>
            </a:r>
            <a:r>
              <a:rPr lang="zh-CN" altLang="en-US" b="1" dirty="0"/>
              <a:t>，模块目录结构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6287529-CE86-83DF-CFA6-6B5CC0E5C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009" y="882626"/>
            <a:ext cx="8390728" cy="52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2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BB7A199-306F-4569-A68C-D1EDBD5C559D}"/>
              </a:ext>
            </a:extLst>
          </p:cNvPr>
          <p:cNvSpPr txBox="1"/>
          <p:nvPr/>
        </p:nvSpPr>
        <p:spPr>
          <a:xfrm>
            <a:off x="608278" y="582045"/>
            <a:ext cx="1560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，基础认识</a:t>
            </a:r>
            <a:endParaRPr lang="en-US" altLang="zh-CN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51C999-6AF5-A0EA-E115-6170E9A90945}"/>
              </a:ext>
            </a:extLst>
          </p:cNvPr>
          <p:cNvSpPr txBox="1"/>
          <p:nvPr/>
        </p:nvSpPr>
        <p:spPr>
          <a:xfrm>
            <a:off x="520047" y="1215709"/>
            <a:ext cx="6307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</a:t>
            </a:r>
            <a:r>
              <a:rPr lang="zh-CN" altLang="en-US" b="1" dirty="0"/>
              <a:t>，代码入口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6CA580-B932-2A16-2BE7-C67F8077D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51" y="281883"/>
            <a:ext cx="3661547" cy="6411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66D5002-21E2-E854-732A-318F988E36C3}"/>
              </a:ext>
            </a:extLst>
          </p:cNvPr>
          <p:cNvSpPr txBox="1"/>
          <p:nvPr/>
        </p:nvSpPr>
        <p:spPr>
          <a:xfrm>
            <a:off x="7273315" y="1155031"/>
            <a:ext cx="3953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mongos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和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mongod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的代码入口分别在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mongoSMain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 ()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和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mongoDbMain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 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，从这两个入口就可以一步一步了解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mongodb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服务层代码的整体实现。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0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BB7A199-306F-4569-A68C-D1EDBD5C559D}"/>
              </a:ext>
            </a:extLst>
          </p:cNvPr>
          <p:cNvSpPr txBox="1"/>
          <p:nvPr/>
        </p:nvSpPr>
        <p:spPr>
          <a:xfrm>
            <a:off x="608278" y="582045"/>
            <a:ext cx="270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，代码分析</a:t>
            </a:r>
            <a:endParaRPr lang="en-US" altLang="zh-CN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C992F3-25C5-251F-B439-416248B488E1}"/>
              </a:ext>
            </a:extLst>
          </p:cNvPr>
          <p:cNvSpPr txBox="1"/>
          <p:nvPr/>
        </p:nvSpPr>
        <p:spPr>
          <a:xfrm>
            <a:off x="845648" y="1086280"/>
            <a:ext cx="441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一条操作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的执行过程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4B35C1-7AC6-4ED6-53F0-3ABAAB352BC5}"/>
              </a:ext>
            </a:extLst>
          </p:cNvPr>
          <p:cNvSpPr txBox="1"/>
          <p:nvPr/>
        </p:nvSpPr>
        <p:spPr>
          <a:xfrm>
            <a:off x="543140" y="1720840"/>
            <a:ext cx="41113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MongoDB wire protocol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特殊的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client/server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之间的协议，它是一种基于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socket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request/response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之间的通信协议。用户通过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mongo shell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或者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driver API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 进行创建、删除、更新以及执行管理操作的命令， 都会产生一个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Message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 用来表示该操作需要的信息。 每一个消息， 都有一些公共的部分， 被称作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MsgHeader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 它分别记录了消息体的长度， 当前消息的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requestId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 目的端的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database ID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 以及代表操作的类型， 比如创建、删除等。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FA98A0-7F2E-6A40-44CD-71FEC926D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64" y="582045"/>
            <a:ext cx="6439458" cy="15546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892D34-2B52-989A-EFD6-74DC4417D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61" y="2640895"/>
            <a:ext cx="6853057" cy="235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4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BB7A199-306F-4569-A68C-D1EDBD5C559D}"/>
              </a:ext>
            </a:extLst>
          </p:cNvPr>
          <p:cNvSpPr txBox="1"/>
          <p:nvPr/>
        </p:nvSpPr>
        <p:spPr>
          <a:xfrm>
            <a:off x="608278" y="582045"/>
            <a:ext cx="270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，代码分析</a:t>
            </a:r>
            <a:endParaRPr lang="en-US" altLang="zh-CN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A0B80C-381A-41FD-6B51-1CE1D0531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91" y="1378531"/>
            <a:ext cx="8920265" cy="54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8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BB7A199-306F-4569-A68C-D1EDBD5C559D}"/>
              </a:ext>
            </a:extLst>
          </p:cNvPr>
          <p:cNvSpPr txBox="1"/>
          <p:nvPr/>
        </p:nvSpPr>
        <p:spPr>
          <a:xfrm>
            <a:off x="608278" y="582045"/>
            <a:ext cx="270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，代码分析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AE9CC5-7D9F-CB2E-0021-7E2741015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3" y="1074160"/>
            <a:ext cx="8314913" cy="19706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516C95-3334-0AF2-A44C-663881819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3" y="3692551"/>
            <a:ext cx="5989839" cy="25834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42B0DFB-D264-A671-1330-67082E125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05" y="3165449"/>
            <a:ext cx="8520773" cy="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7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BB7A199-306F-4569-A68C-D1EDBD5C559D}"/>
              </a:ext>
            </a:extLst>
          </p:cNvPr>
          <p:cNvSpPr txBox="1"/>
          <p:nvPr/>
        </p:nvSpPr>
        <p:spPr>
          <a:xfrm>
            <a:off x="608278" y="582045"/>
            <a:ext cx="270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，代码分析</a:t>
            </a:r>
            <a:endParaRPr lang="en-US" altLang="zh-CN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1A6B49-C09C-6AFB-B0EF-DA116850D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6" y="1093560"/>
            <a:ext cx="7102455" cy="32540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306A7C-202D-E6C3-3453-368D93F2E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74" y="5078580"/>
            <a:ext cx="552497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1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BB7A199-306F-4569-A68C-D1EDBD5C559D}"/>
              </a:ext>
            </a:extLst>
          </p:cNvPr>
          <p:cNvSpPr txBox="1"/>
          <p:nvPr/>
        </p:nvSpPr>
        <p:spPr>
          <a:xfrm>
            <a:off x="608278" y="582045"/>
            <a:ext cx="270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，代码分析</a:t>
            </a:r>
            <a:endParaRPr lang="en-US" altLang="zh-CN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2B38169-0132-33F9-AB76-50F35FED0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603" y="3039091"/>
            <a:ext cx="6977023" cy="3072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EB9AF7-DBBF-6BA5-71ED-9A22BF22E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6" y="1364009"/>
            <a:ext cx="6817721" cy="145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9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279</Words>
  <Application>Microsoft Office PowerPoint</Application>
  <PresentationFormat>宽屏</PresentationFormat>
  <Paragraphs>26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-apple-system</vt:lpstr>
      <vt:lpstr>Helvetica Neue</vt:lpstr>
      <vt:lpstr>PingFang SC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fengming</dc:creator>
  <cp:lastModifiedBy>fengming</cp:lastModifiedBy>
  <cp:revision>73</cp:revision>
  <dcterms:created xsi:type="dcterms:W3CDTF">2022-05-26T09:51:16Z</dcterms:created>
  <dcterms:modified xsi:type="dcterms:W3CDTF">2022-06-09T11:56:35Z</dcterms:modified>
</cp:coreProperties>
</file>