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E22CA-0020-4806-9530-0BEAA16FE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E3D8EE-2BF6-45FE-BFF3-DA6E50E1F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ED613-5B04-4569-BB29-53E41257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5C67-5758-4606-970D-B1D074EACD2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015A0-537C-4785-BBA1-02EB7E45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0F7565-AD30-49EF-A541-799EBE61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72A8-A32B-47A8-8BFC-A244AA6F2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51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0FC3D-7439-42C2-A8F0-7FCC779A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1E973B-223F-4464-967B-029E66299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D6716-9762-418A-8AA8-D87106060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5C67-5758-4606-970D-B1D074EACD2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BA9E5-C516-47DE-8E03-DE1B09B8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56DFE-E0ED-477D-8CB7-C57553FA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72A8-A32B-47A8-8BFC-A244AA6F2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13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4F0EC7-607C-45CC-B898-14852D380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B0345F-D7BD-49C4-B634-158EAB63B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29D7D-E33A-4515-A8BD-3975C69E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5C67-5758-4606-970D-B1D074EACD2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1AC52-6270-4A51-A93A-0CB410F1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B8C21-2BF2-4242-AFB4-D9DA1AF3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72A8-A32B-47A8-8BFC-A244AA6F2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22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E34CE-5598-4B4B-B041-CB0C93AB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C30A1-0104-434A-9A1D-494D5462E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5F773-E56B-498E-B880-0E3D9D9D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5C67-5758-4606-970D-B1D074EACD2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ECBE08-B944-4069-8328-B8908A31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F1573-8A07-4300-B309-DC14E551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72A8-A32B-47A8-8BFC-A244AA6F2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4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D91AA-D866-4A31-B9D8-7B4539556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928CC7-4CE3-4EAC-8122-B84B561EF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BD648-AB6A-44CD-A82B-637021BD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5C67-5758-4606-970D-B1D074EACD2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30DECA-0CDA-4011-9E2C-C90DF539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F5B3A-4868-43B8-AE4C-AB4191B5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72A8-A32B-47A8-8BFC-A244AA6F2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38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EA61A-4ECB-4D34-84FE-FAF7AE43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174E6-E885-4ADF-8FF7-DF19BF540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C02359-9426-43A1-9E0C-6E4CA884F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26B14-A325-4CA4-9E1C-9A3C08F0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5C67-5758-4606-970D-B1D074EACD2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E131F1-6CB2-4F89-A1A9-11A808BF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430B5D-F669-4A48-B950-560CF2A6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72A8-A32B-47A8-8BFC-A244AA6F2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9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A1D39-BDBF-42FE-AA9B-EBAC9EF7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EACEF6-F04A-4865-8812-3659E5FB0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2238F7-2AB7-4615-998C-7733E1496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3C00C5-0B91-4AF8-B69D-E61655C1D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FDA9CA-4B1C-4B5B-8800-3D7349A95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96E1F7-07B4-4FF4-92BD-9DE448C0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5C67-5758-4606-970D-B1D074EACD2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053E91-B816-46C2-A9FE-3EEEB934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1D55FA-A108-4AEC-ABAB-B77A50AB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72A8-A32B-47A8-8BFC-A244AA6F2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21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C1652-8825-4F0B-84F3-E017B52A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47B85A-0338-409F-BFCF-B073E470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5C67-5758-4606-970D-B1D074EACD2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0E63A6-2065-4F78-BA39-2267DD6D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256E67-814E-4A4C-91AE-AC861026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72A8-A32B-47A8-8BFC-A244AA6F2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41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30EDAA-FA25-4814-94E5-EC40B3DB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5C67-5758-4606-970D-B1D074EACD2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F18B58-269D-4C6D-8D9C-25F35D6E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B8B13C-F590-49AC-8E84-7A71EDB6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72A8-A32B-47A8-8BFC-A244AA6F2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2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5D8B1-7D00-4F21-AD05-07FEC7FEE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AB2C5-7753-49E1-8D73-69D098A17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22843D-C823-4AEF-9AE2-97F6EECC0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718B7B-62A2-42BA-ADA0-B0CB936C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5C67-5758-4606-970D-B1D074EACD2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A46AB8-1744-4FA2-AEEA-BD69D82B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3B9BF-7A7E-4C38-8946-02F8C58C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72A8-A32B-47A8-8BFC-A244AA6F2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51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31C88-C228-43D5-947A-1EA49C420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F07884-372C-44F2-A74C-206690552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5DEA52-5E48-47CF-97ED-FF1C99632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D97C7F-4651-4A13-A31D-E501CC45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5C67-5758-4606-970D-B1D074EACD2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E26E38-24A8-4D73-96DC-95D4109B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FFCE82-98DC-40F5-99B4-39BF95D6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72A8-A32B-47A8-8BFC-A244AA6F2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57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63460A-5569-43CB-AE49-51B248D7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309E56-8217-4FC7-B529-031A18139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99F60-8ABD-45A6-93F4-E824C817D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25C67-5758-4606-970D-B1D074EACD2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A1F1B-A885-44D2-922B-CCA43B64F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A9BAE-1C17-4574-B5D8-FEB8FC652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772A8-A32B-47A8-8BFC-A244AA6F2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59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408EB0-63BD-4EC0-A21B-4C896F918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12192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3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72B9C4-1A69-4654-ABD8-CC9D7927B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5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C9DE10-55CD-4AE5-9395-61124E512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5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5C7ABC8-86E5-42E0-A85F-8D49FBE81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3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曾舰铖</dc:creator>
  <cp:lastModifiedBy>曾舰铖</cp:lastModifiedBy>
  <cp:revision>2</cp:revision>
  <dcterms:created xsi:type="dcterms:W3CDTF">2022-03-31T06:37:45Z</dcterms:created>
  <dcterms:modified xsi:type="dcterms:W3CDTF">2022-03-31T09:25:38Z</dcterms:modified>
</cp:coreProperties>
</file>