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57" r:id="rId4"/>
    <p:sldId id="260" r:id="rId5"/>
    <p:sldId id="264" r:id="rId6"/>
    <p:sldId id="270" r:id="rId7"/>
    <p:sldId id="271" r:id="rId8"/>
    <p:sldId id="272" r:id="rId9"/>
    <p:sldId id="273" r:id="rId10"/>
    <p:sldId id="276" r:id="rId11"/>
    <p:sldId id="274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舰铖" userId="eaf6b256-1392-4219-9281-b513b4826f33" providerId="ADAL" clId="{FDC13623-CBF8-46C8-A2A2-361AAFDD3838}"/>
    <pc:docChg chg="modSld">
      <pc:chgData name="曾舰铖" userId="eaf6b256-1392-4219-9281-b513b4826f33" providerId="ADAL" clId="{FDC13623-CBF8-46C8-A2A2-361AAFDD3838}" dt="2022-04-28T12:28:42.281" v="9"/>
      <pc:docMkLst>
        <pc:docMk/>
      </pc:docMkLst>
      <pc:sldChg chg="modAnim">
        <pc:chgData name="曾舰铖" userId="eaf6b256-1392-4219-9281-b513b4826f33" providerId="ADAL" clId="{FDC13623-CBF8-46C8-A2A2-361AAFDD3838}" dt="2022-04-28T12:28:42.281" v="9"/>
        <pc:sldMkLst>
          <pc:docMk/>
          <pc:sldMk cId="150028463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1950-2249-4045-8117-7EF4A479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43FAB-5DEF-45FF-921B-ADED68B9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1858-6B81-44C7-8B18-504CB08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AFD65-812B-4859-BB30-41BD88E7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60ED4-B232-4A73-A773-5F95B4D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4726-D390-42E3-BADE-3B1BFB1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E3347-E462-45D0-AE5E-D0D4A6DE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7A74-39BE-40F7-A9F6-9FC15915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58D26-5F9A-430B-9E46-F112D560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74FA7-6B64-477C-87A2-22F8DCA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C01CDF-01E7-4DAA-8992-B9639B966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78250-7C3C-4A08-B6B4-834C8A27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967C9-64F0-4159-9D7F-3CBDD004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E32B-6F8C-4F54-85D5-CC946CA8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4835-BCAF-40D7-9378-69D8A44D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CF34-75BE-4020-8158-E9301306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6CB0-73F1-47C4-9C83-2A4517A2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4372B-D379-4172-BCA8-59885F1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A4B0-FEF1-4F10-896B-4F6B11E9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A93D-CFD0-4E69-8671-D460AC4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660F-6455-4965-ADD3-5B5A4400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7B634-A02B-431B-8F81-C3D44386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6C169-ABF5-4644-B42B-CDCA30A7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89927-9571-4783-9223-1E4CC727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89F98-1551-40C2-8CB2-5480C2D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08B6-C167-4FCB-9494-BA96A283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E62E-3FC7-44E4-A9DC-83B7B3A60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EB989-8DAE-430A-911C-AAF57B40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D78AE-33C6-4918-B694-F7C9310F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7410F-A48D-4DF9-B264-8606CA1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90968-5062-4F9C-A3C8-358F44AD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9EF3-5B00-44C5-AF81-30A2600F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1F995-312F-4317-A761-A21B540A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2FEA9-64FA-4033-AB1E-B8FB2945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98FD1A-10F4-4656-A775-FD8982B5A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325F8-95D4-4D9F-8275-5A9EBA45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EB17D-F7A0-4388-A0D4-70C2269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543E8-410D-4BED-93CA-AA5E0B7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642C6-9A50-48E1-999A-AD1F02C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E64E-0351-439C-91E2-FC83412B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B4FDC-6691-49C2-B6EB-64B8F31E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657BF-383C-4374-A452-623101CD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17ECD-1FB1-480A-859B-624D8B7A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BA1F9-4F70-42B3-8B30-121662E9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6C7895-5105-4F64-A067-53D69C28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7D055-E631-49C9-8744-5846E3A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7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7C6B-0EEF-410E-9E85-8C6F18D1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165D3-8764-46A6-965E-CB5415AF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CA927-7F53-4C8F-8FAF-A3090757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0D8A-92B5-43E4-868A-36CE520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A2847-1F39-4DF4-90E6-FB52553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E18E2-6797-45F7-B67C-8606BE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9CD4-F8DE-43BE-8807-22A7E80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4224C-2766-43C5-8305-AB0C68CEE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BB5C5-E728-47A1-AF26-B5909FC2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D644D-B6FE-4850-B3F8-DD93ACE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E1003-5061-4A07-A310-5B9EE7D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F90F2-7E37-46B6-BEC8-E31584D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0D6C4-3580-4792-BB29-5DB8344D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97536-04C3-444F-B21E-D0ED76C5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43AF-CE80-4F76-9E1C-378AFE1FA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0CFA-71D7-4F06-82BB-1B5347D2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A368-D4E5-4293-8C4B-C878FE98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4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21" Type="http://schemas.openxmlformats.org/officeDocument/2006/relationships/image" Target="../media/image110.png"/><Relationship Id="rId34" Type="http://schemas.openxmlformats.org/officeDocument/2006/relationships/image" Target="../media/image11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2" Type="http://schemas.openxmlformats.org/officeDocument/2006/relationships/image" Target="../media/image66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23" Type="http://schemas.openxmlformats.org/officeDocument/2006/relationships/image" Target="../media/image112.png"/><Relationship Id="rId28" Type="http://schemas.openxmlformats.org/officeDocument/2006/relationships/image" Target="../media/image92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04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850.png"/><Relationship Id="rId26" Type="http://schemas.openxmlformats.org/officeDocument/2006/relationships/image" Target="../media/image631.png"/><Relationship Id="rId3" Type="http://schemas.openxmlformats.org/officeDocument/2006/relationships/image" Target="../media/image6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840.png"/><Relationship Id="rId16" Type="http://schemas.openxmlformats.org/officeDocument/2006/relationships/image" Target="../media/image25.png"/><Relationship Id="rId20" Type="http://schemas.openxmlformats.org/officeDocument/2006/relationships/image" Target="../media/image860.png"/><Relationship Id="rId29" Type="http://schemas.openxmlformats.org/officeDocument/2006/relationships/image" Target="../media/image89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32" Type="http://schemas.openxmlformats.org/officeDocument/2006/relationships/image" Target="../media/image920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28" Type="http://schemas.openxmlformats.org/officeDocument/2006/relationships/image" Target="../media/image880.png"/><Relationship Id="rId19" Type="http://schemas.openxmlformats.org/officeDocument/2006/relationships/image" Target="../media/image46.png"/><Relationship Id="rId31" Type="http://schemas.openxmlformats.org/officeDocument/2006/relationships/image" Target="../media/image910.png"/><Relationship Id="rId4" Type="http://schemas.openxmlformats.org/officeDocument/2006/relationships/image" Target="../media/image63.png"/><Relationship Id="rId14" Type="http://schemas.openxmlformats.org/officeDocument/2006/relationships/image" Target="../media/image23.png"/><Relationship Id="rId27" Type="http://schemas.openxmlformats.org/officeDocument/2006/relationships/image" Target="../media/image870.png"/><Relationship Id="rId30" Type="http://schemas.openxmlformats.org/officeDocument/2006/relationships/image" Target="../media/image9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44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44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52.png"/><Relationship Id="rId5" Type="http://schemas.openxmlformats.org/officeDocument/2006/relationships/image" Target="../media/image330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32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26" Type="http://schemas.openxmlformats.org/officeDocument/2006/relationships/image" Target="../media/image631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61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10" Type="http://schemas.openxmlformats.org/officeDocument/2006/relationships/image" Target="../media/image63.png"/><Relationship Id="rId19" Type="http://schemas.openxmlformats.org/officeDocument/2006/relationships/image" Target="../media/image46.png"/><Relationship Id="rId9" Type="http://schemas.openxmlformats.org/officeDocument/2006/relationships/image" Target="../media/image62.png"/><Relationship Id="rId14" Type="http://schemas.openxmlformats.org/officeDocument/2006/relationships/image" Target="../media/image23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26" Type="http://schemas.openxmlformats.org/officeDocument/2006/relationships/image" Target="../media/image631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61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28" Type="http://schemas.openxmlformats.org/officeDocument/2006/relationships/image" Target="../media/image64.png"/><Relationship Id="rId10" Type="http://schemas.openxmlformats.org/officeDocument/2006/relationships/image" Target="../media/image63.png"/><Relationship Id="rId19" Type="http://schemas.openxmlformats.org/officeDocument/2006/relationships/image" Target="../media/image46.png"/><Relationship Id="rId9" Type="http://schemas.openxmlformats.org/officeDocument/2006/relationships/image" Target="../media/image62.png"/><Relationship Id="rId14" Type="http://schemas.openxmlformats.org/officeDocument/2006/relationships/image" Target="../media/image23.png"/><Relationship Id="rId2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7E2E1D5-DE62-4ACB-9770-64D87A574C9A}"/>
              </a:ext>
            </a:extLst>
          </p:cNvPr>
          <p:cNvCxnSpPr/>
          <p:nvPr/>
        </p:nvCxnSpPr>
        <p:spPr>
          <a:xfrm flipV="1">
            <a:off x="6744749" y="679508"/>
            <a:ext cx="1468073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EFDBED-4F0F-4D60-955A-6E3AFE37020A}"/>
                  </a:ext>
                </a:extLst>
              </p:cNvPr>
              <p:cNvSpPr/>
              <p:nvPr/>
            </p:nvSpPr>
            <p:spPr>
              <a:xfrm>
                <a:off x="8212821" y="310527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客户端所知的最大集群时间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EFDBED-4F0F-4D60-955A-6E3AFE370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1" y="310527"/>
                <a:ext cx="2927759" cy="4585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21D617-FFEB-4733-863C-884113DCCCFE}"/>
                  </a:ext>
                </a:extLst>
              </p:cNvPr>
              <p:cNvSpPr/>
              <p:nvPr/>
            </p:nvSpPr>
            <p:spPr>
              <a:xfrm>
                <a:off x="8212820" y="1028643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𝑜𝑡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客户端最近操作时间</a:t>
                </a: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21D617-FFEB-4733-863C-884113DCC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0" y="1028643"/>
                <a:ext cx="2927759" cy="4585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6BC36C-9F83-432F-AC20-598DB0084038}"/>
              </a:ext>
            </a:extLst>
          </p:cNvPr>
          <p:cNvCxnSpPr/>
          <p:nvPr/>
        </p:nvCxnSpPr>
        <p:spPr>
          <a:xfrm flipV="1">
            <a:off x="6744749" y="1296536"/>
            <a:ext cx="1366013" cy="5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括号 8">
            <a:extLst>
              <a:ext uri="{FF2B5EF4-FFF2-40B4-BE49-F238E27FC236}">
                <a16:creationId xmlns:a16="http://schemas.microsoft.com/office/drawing/2014/main" id="{96A522F7-2BB0-4EA8-9962-5507EC7116FA}"/>
              </a:ext>
            </a:extLst>
          </p:cNvPr>
          <p:cNvSpPr/>
          <p:nvPr/>
        </p:nvSpPr>
        <p:spPr>
          <a:xfrm>
            <a:off x="3573710" y="1057013"/>
            <a:ext cx="1845578" cy="3050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4B5F94-F18A-4175-A307-01F67E7ABFF8}"/>
              </a:ext>
            </a:extLst>
          </p:cNvPr>
          <p:cNvSpPr/>
          <p:nvPr/>
        </p:nvSpPr>
        <p:spPr>
          <a:xfrm>
            <a:off x="569751" y="927234"/>
            <a:ext cx="2927759" cy="458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HLC(sec, counter)</a:t>
            </a:r>
            <a:r>
              <a:rPr lang="zh-CN" altLang="en-US" sz="1400" dirty="0"/>
              <a:t>格式表示。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FEE2822-64CC-4D68-9DA1-B0906F0145B9}"/>
              </a:ext>
            </a:extLst>
          </p:cNvPr>
          <p:cNvCxnSpPr/>
          <p:nvPr/>
        </p:nvCxnSpPr>
        <p:spPr>
          <a:xfrm flipV="1">
            <a:off x="3798366" y="3063248"/>
            <a:ext cx="1468073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/>
              <p:nvPr/>
            </p:nvSpPr>
            <p:spPr>
              <a:xfrm>
                <a:off x="5280028" y="2769824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服务端集群时间</a:t>
                </a: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028" y="2769824"/>
                <a:ext cx="2927759" cy="4585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81BE72C-CA59-4A8F-B8C5-026AFAD8FA89}"/>
              </a:ext>
            </a:extLst>
          </p:cNvPr>
          <p:cNvCxnSpPr>
            <a:cxnSpLocks/>
          </p:cNvCxnSpPr>
          <p:nvPr/>
        </p:nvCxnSpPr>
        <p:spPr>
          <a:xfrm>
            <a:off x="3798366" y="3755059"/>
            <a:ext cx="1620922" cy="1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/>
              <p:nvPr/>
            </p:nvSpPr>
            <p:spPr>
              <a:xfrm>
                <a:off x="5419288" y="3556637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𝑎𝑜𝑡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服务端最近应用的操作时间</a:t>
                </a: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88" y="3556637"/>
                <a:ext cx="2927759" cy="4585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BC94B43-6418-4856-95E3-C91EDA58E123}"/>
              </a:ext>
            </a:extLst>
          </p:cNvPr>
          <p:cNvCxnSpPr>
            <a:cxnSpLocks/>
          </p:cNvCxnSpPr>
          <p:nvPr/>
        </p:nvCxnSpPr>
        <p:spPr>
          <a:xfrm>
            <a:off x="3811956" y="4071135"/>
            <a:ext cx="1468785" cy="56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/>
              <p:nvPr/>
            </p:nvSpPr>
            <p:spPr>
              <a:xfrm>
                <a:off x="5280741" y="4428004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clock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服务端当前物理时钟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1" y="4428004"/>
                <a:ext cx="2927759" cy="4585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 animBg="1"/>
      <p:bldP spid="103" grpId="0"/>
      <p:bldP spid="123" grpId="0"/>
      <p:bldP spid="147" grpId="0"/>
      <p:bldP spid="148" grpId="0"/>
      <p:bldP spid="149" grpId="0" animBg="1"/>
      <p:bldP spid="150" grpId="0"/>
      <p:bldP spid="153" grpId="0"/>
      <p:bldP spid="154" grpId="0"/>
      <p:bldP spid="155" grpId="0"/>
      <p:bldP spid="156" grpId="0" animBg="1"/>
      <p:bldP spid="157" grpId="0"/>
      <p:bldP spid="160" grpId="0"/>
      <p:bldP spid="161" grpId="0"/>
      <p:bldP spid="162" grpId="0"/>
      <p:bldP spid="4" grpId="0" animBg="1"/>
      <p:bldP spid="56" grpId="0" animBg="1"/>
      <p:bldP spid="9" grpId="0" animBg="1"/>
      <p:bldP spid="60" grpId="0" animBg="1"/>
      <p:bldP spid="79" grpId="0" animBg="1"/>
      <p:bldP spid="81" grpId="0" animBg="1"/>
      <p:bldP spid="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905988" y="1271480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/>
              <p:nvPr/>
            </p:nvSpPr>
            <p:spPr>
              <a:xfrm>
                <a:off x="926526" y="4302901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6" y="4302901"/>
                <a:ext cx="168530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/>
              <p:nvPr/>
            </p:nvSpPr>
            <p:spPr>
              <a:xfrm>
                <a:off x="916870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0" y="4599491"/>
                <a:ext cx="1652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/>
              <p:nvPr/>
            </p:nvSpPr>
            <p:spPr>
              <a:xfrm>
                <a:off x="905988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88" y="4890164"/>
                <a:ext cx="1674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18D6F-1227-4147-9D03-2C211E6EE871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1749138" y="2396496"/>
            <a:ext cx="5441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/>
              <p:nvPr/>
            </p:nvSpPr>
            <p:spPr>
              <a:xfrm>
                <a:off x="1743198" y="2854428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98" y="2854428"/>
                <a:ext cx="147676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/>
              <p:nvPr/>
            </p:nvSpPr>
            <p:spPr>
              <a:xfrm>
                <a:off x="926526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6" y="4302901"/>
                <a:ext cx="16853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/>
              <p:nvPr/>
            </p:nvSpPr>
            <p:spPr>
              <a:xfrm>
                <a:off x="4959681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1" y="4599491"/>
                <a:ext cx="16526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/>
              <p:nvPr/>
            </p:nvSpPr>
            <p:spPr>
              <a:xfrm>
                <a:off x="4948799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799" y="4890164"/>
                <a:ext cx="16744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/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388D30-C96E-4BD6-8DF0-324F40953C1A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590323" y="4848424"/>
            <a:ext cx="2361407" cy="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FBA532-7BF6-4FC3-8B76-325A61E65C97}"/>
              </a:ext>
            </a:extLst>
          </p:cNvPr>
          <p:cNvCxnSpPr>
            <a:cxnSpLocks/>
          </p:cNvCxnSpPr>
          <p:nvPr/>
        </p:nvCxnSpPr>
        <p:spPr>
          <a:xfrm flipH="1" flipV="1">
            <a:off x="5975550" y="2893530"/>
            <a:ext cx="3007" cy="10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/>
              <p:nvPr/>
            </p:nvSpPr>
            <p:spPr>
              <a:xfrm>
                <a:off x="5998598" y="3098506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598" y="3098506"/>
                <a:ext cx="1476763" cy="646331"/>
              </a:xfrm>
              <a:prstGeom prst="rect">
                <a:avLst/>
              </a:prstGeom>
              <a:blipFill>
                <a:blip r:embed="rId14"/>
                <a:stretch>
                  <a:fillRect r="-413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0917134-EFA7-4284-A8E6-D30BA4D02265}"/>
              </a:ext>
            </a:extLst>
          </p:cNvPr>
          <p:cNvSpPr/>
          <p:nvPr/>
        </p:nvSpPr>
        <p:spPr>
          <a:xfrm>
            <a:off x="917368" y="3949813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9418E0-F91D-4E87-980A-7173D70C0B15}"/>
              </a:ext>
            </a:extLst>
          </p:cNvPr>
          <p:cNvSpPr txBox="1"/>
          <p:nvPr/>
        </p:nvSpPr>
        <p:spPr>
          <a:xfrm>
            <a:off x="917368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BC5D5C-6A96-4DEC-9E31-AF10DF7CD52A}"/>
              </a:ext>
            </a:extLst>
          </p:cNvPr>
          <p:cNvCxnSpPr>
            <a:cxnSpLocks/>
          </p:cNvCxnSpPr>
          <p:nvPr/>
        </p:nvCxnSpPr>
        <p:spPr>
          <a:xfrm>
            <a:off x="911429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EDB60B-B2CB-4977-8A7D-29228795388D}"/>
              </a:ext>
            </a:extLst>
          </p:cNvPr>
          <p:cNvCxnSpPr>
            <a:cxnSpLocks/>
          </p:cNvCxnSpPr>
          <p:nvPr/>
        </p:nvCxnSpPr>
        <p:spPr>
          <a:xfrm>
            <a:off x="917368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9D902D-2876-44C4-AB3A-FA866444338C}"/>
              </a:ext>
            </a:extLst>
          </p:cNvPr>
          <p:cNvSpPr txBox="1"/>
          <p:nvPr/>
        </p:nvSpPr>
        <p:spPr>
          <a:xfrm>
            <a:off x="4954737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F7E167-FE6C-4B18-9246-3539C90E7EEC}"/>
              </a:ext>
            </a:extLst>
          </p:cNvPr>
          <p:cNvCxnSpPr>
            <a:cxnSpLocks/>
          </p:cNvCxnSpPr>
          <p:nvPr/>
        </p:nvCxnSpPr>
        <p:spPr>
          <a:xfrm>
            <a:off x="4948798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2674DD-CDBE-4EFC-A640-1342BC82FE11}"/>
              </a:ext>
            </a:extLst>
          </p:cNvPr>
          <p:cNvCxnSpPr>
            <a:cxnSpLocks/>
          </p:cNvCxnSpPr>
          <p:nvPr/>
        </p:nvCxnSpPr>
        <p:spPr>
          <a:xfrm>
            <a:off x="4954737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C29D268-53D7-4BF4-947A-0678D4FC968F}"/>
              </a:ext>
            </a:extLst>
          </p:cNvPr>
          <p:cNvSpPr/>
          <p:nvPr/>
        </p:nvSpPr>
        <p:spPr>
          <a:xfrm>
            <a:off x="4951730" y="394981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/>
              <p:nvPr/>
            </p:nvSpPr>
            <p:spPr>
              <a:xfrm>
                <a:off x="4956673" y="526198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73" y="5261983"/>
                <a:ext cx="1674420" cy="430887"/>
              </a:xfrm>
              <a:prstGeom prst="rect">
                <a:avLst/>
              </a:prstGeom>
              <a:blipFill>
                <a:blip r:embed="rId16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/>
              <p:nvPr/>
            </p:nvSpPr>
            <p:spPr>
              <a:xfrm>
                <a:off x="8772318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18" y="4599491"/>
                <a:ext cx="165265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/>
              <p:nvPr/>
            </p:nvSpPr>
            <p:spPr>
              <a:xfrm>
                <a:off x="8761436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36" y="4890164"/>
                <a:ext cx="16744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/>
              <p:nvPr/>
            </p:nvSpPr>
            <p:spPr>
              <a:xfrm>
                <a:off x="8781974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74" y="4302901"/>
                <a:ext cx="16853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FD52153-28CD-4D19-B9D0-EC554A9F2C4B}"/>
              </a:ext>
            </a:extLst>
          </p:cNvPr>
          <p:cNvCxnSpPr>
            <a:cxnSpLocks/>
            <a:stCxn id="75" idx="0"/>
            <a:endCxn id="55" idx="2"/>
          </p:cNvCxnSpPr>
          <p:nvPr/>
        </p:nvCxnSpPr>
        <p:spPr>
          <a:xfrm flipH="1" flipV="1">
            <a:off x="9600581" y="2396496"/>
            <a:ext cx="4004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/>
              <p:nvPr/>
            </p:nvSpPr>
            <p:spPr>
              <a:xfrm>
                <a:off x="9624626" y="2832173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626" y="2832173"/>
                <a:ext cx="1476763" cy="646331"/>
              </a:xfrm>
              <a:prstGeom prst="rect">
                <a:avLst/>
              </a:prstGeom>
              <a:blipFill>
                <a:blip r:embed="rId20"/>
                <a:stretch>
                  <a:fillRect r="-413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C612AA4B-040F-4B70-B3E9-688A961AE5BF}"/>
              </a:ext>
            </a:extLst>
          </p:cNvPr>
          <p:cNvSpPr txBox="1"/>
          <p:nvPr/>
        </p:nvSpPr>
        <p:spPr>
          <a:xfrm>
            <a:off x="8767374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9D65CAF-1B9C-47A6-B9AB-15B7BC61D98D}"/>
              </a:ext>
            </a:extLst>
          </p:cNvPr>
          <p:cNvCxnSpPr>
            <a:cxnSpLocks/>
          </p:cNvCxnSpPr>
          <p:nvPr/>
        </p:nvCxnSpPr>
        <p:spPr>
          <a:xfrm>
            <a:off x="8761435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384F74B-7F64-4DCE-A3A2-2FF29CB67DB8}"/>
              </a:ext>
            </a:extLst>
          </p:cNvPr>
          <p:cNvCxnSpPr>
            <a:cxnSpLocks/>
          </p:cNvCxnSpPr>
          <p:nvPr/>
        </p:nvCxnSpPr>
        <p:spPr>
          <a:xfrm>
            <a:off x="8767374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61934B7-133B-47F7-8822-02A43CA8526E}"/>
              </a:ext>
            </a:extLst>
          </p:cNvPr>
          <p:cNvSpPr/>
          <p:nvPr/>
        </p:nvSpPr>
        <p:spPr>
          <a:xfrm>
            <a:off x="8764367" y="394981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/>
              <p:nvPr/>
            </p:nvSpPr>
            <p:spPr>
              <a:xfrm>
                <a:off x="8769310" y="526198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310" y="5261983"/>
                <a:ext cx="1674420" cy="430887"/>
              </a:xfrm>
              <a:prstGeom prst="rect">
                <a:avLst/>
              </a:prstGeom>
              <a:blipFill>
                <a:blip r:embed="rId21"/>
                <a:stretch>
                  <a:fillRect r="-730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17E933-A8CA-4E5A-B7FB-ED47EABE95DB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6626151" y="4848424"/>
            <a:ext cx="213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/>
              <p:nvPr/>
            </p:nvSpPr>
            <p:spPr>
              <a:xfrm>
                <a:off x="4959681" y="4598463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1" y="4598463"/>
                <a:ext cx="16526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66F89FE-DF90-42F7-AD97-384786046DFF}"/>
              </a:ext>
            </a:extLst>
          </p:cNvPr>
          <p:cNvCxnSpPr>
            <a:cxnSpLocks/>
          </p:cNvCxnSpPr>
          <p:nvPr/>
        </p:nvCxnSpPr>
        <p:spPr>
          <a:xfrm>
            <a:off x="5682923" y="2893530"/>
            <a:ext cx="0" cy="10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/>
              <p:nvPr/>
            </p:nvSpPr>
            <p:spPr>
              <a:xfrm>
                <a:off x="3917608" y="2970631"/>
                <a:ext cx="176629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𝑂𝑂𝑃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08" y="2970631"/>
                <a:ext cx="1766299" cy="800219"/>
              </a:xfrm>
              <a:prstGeom prst="rect">
                <a:avLst/>
              </a:prstGeom>
              <a:blipFill>
                <a:blip r:embed="rId2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F62FC4B-347B-4467-9FFF-515684F6A810}"/>
              </a:ext>
            </a:extLst>
          </p:cNvPr>
          <p:cNvSpPr/>
          <p:nvPr/>
        </p:nvSpPr>
        <p:spPr>
          <a:xfrm>
            <a:off x="8763370" y="1271480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547FFA9-4D2B-4A6F-B430-F58CBFAB0340}"/>
              </a:ext>
            </a:extLst>
          </p:cNvPr>
          <p:cNvSpPr txBox="1"/>
          <p:nvPr/>
        </p:nvSpPr>
        <p:spPr>
          <a:xfrm>
            <a:off x="8763370" y="127148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CF37C4-8077-4C1A-9F0E-99FE6DF70500}"/>
              </a:ext>
            </a:extLst>
          </p:cNvPr>
          <p:cNvCxnSpPr>
            <a:cxnSpLocks/>
          </p:cNvCxnSpPr>
          <p:nvPr/>
        </p:nvCxnSpPr>
        <p:spPr>
          <a:xfrm>
            <a:off x="8757431" y="162456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/>
              <p:nvPr/>
            </p:nvSpPr>
            <p:spPr>
              <a:xfrm>
                <a:off x="8757431" y="1654491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431" y="1654491"/>
                <a:ext cx="1686299" cy="646331"/>
              </a:xfrm>
              <a:prstGeom prst="rect">
                <a:avLst/>
              </a:prstGeom>
              <a:blipFill>
                <a:blip r:embed="rId2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6D9C904-B9BB-4827-A722-221D168AA92C}"/>
              </a:ext>
            </a:extLst>
          </p:cNvPr>
          <p:cNvSpPr txBox="1"/>
          <p:nvPr/>
        </p:nvSpPr>
        <p:spPr>
          <a:xfrm>
            <a:off x="295821" y="131844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/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/>
              <p:nvPr/>
            </p:nvSpPr>
            <p:spPr>
              <a:xfrm>
                <a:off x="4958455" y="4616017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55" y="4616017"/>
                <a:ext cx="16526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/>
              <p:nvPr/>
            </p:nvSpPr>
            <p:spPr>
              <a:xfrm>
                <a:off x="8764367" y="1662992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367" y="1662992"/>
                <a:ext cx="1686299" cy="646331"/>
              </a:xfrm>
              <a:prstGeom prst="rect">
                <a:avLst/>
              </a:prstGeom>
              <a:blipFill>
                <a:blip r:embed="rId2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左大括号 92">
            <a:extLst>
              <a:ext uri="{FF2B5EF4-FFF2-40B4-BE49-F238E27FC236}">
                <a16:creationId xmlns:a16="http://schemas.microsoft.com/office/drawing/2014/main" id="{AA2880D5-2332-4B12-8F68-6DAA77A378BC}"/>
              </a:ext>
            </a:extLst>
          </p:cNvPr>
          <p:cNvSpPr/>
          <p:nvPr/>
        </p:nvSpPr>
        <p:spPr>
          <a:xfrm rot="16200000">
            <a:off x="5761581" y="4786092"/>
            <a:ext cx="236303" cy="2499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0CAC3B6-9D52-4C4B-A5B6-896A5B3548E2}"/>
              </a:ext>
            </a:extLst>
          </p:cNvPr>
          <p:cNvSpPr txBox="1"/>
          <p:nvPr/>
        </p:nvSpPr>
        <p:spPr>
          <a:xfrm>
            <a:off x="4876342" y="6256181"/>
            <a:ext cx="20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REPLICATE</a:t>
            </a:r>
            <a:r>
              <a:rPr lang="zh-CN" altLang="en-US" dirty="0"/>
              <a:t>流程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92A2C0E-3F8C-4CD9-B834-A60E6971D66C}"/>
              </a:ext>
            </a:extLst>
          </p:cNvPr>
          <p:cNvCxnSpPr>
            <a:cxnSpLocks/>
          </p:cNvCxnSpPr>
          <p:nvPr/>
        </p:nvCxnSpPr>
        <p:spPr>
          <a:xfrm flipV="1">
            <a:off x="2587997" y="1778652"/>
            <a:ext cx="2339900" cy="230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2D1A306-21A4-4EF7-B077-367B3146C7CC}"/>
                  </a:ext>
                </a:extLst>
              </p:cNvPr>
              <p:cNvSpPr txBox="1"/>
              <p:nvPr/>
            </p:nvSpPr>
            <p:spPr>
              <a:xfrm rot="18917303">
                <a:off x="2987739" y="2157080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 1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2D1A306-21A4-4EF7-B077-367B3146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7303">
                <a:off x="2987739" y="2157080"/>
                <a:ext cx="1476763" cy="646331"/>
              </a:xfrm>
              <a:prstGeom prst="rect">
                <a:avLst/>
              </a:prstGeom>
              <a:blipFill>
                <a:blip r:embed="rId28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FEA0C4B2-B4E3-41BB-ADC7-1E0567CCC608}"/>
              </a:ext>
            </a:extLst>
          </p:cNvPr>
          <p:cNvSpPr txBox="1"/>
          <p:nvPr/>
        </p:nvSpPr>
        <p:spPr>
          <a:xfrm rot="18917303">
            <a:off x="3112160" y="2615013"/>
            <a:ext cx="198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Cambria Math" panose="02040503050406030204" pitchFamily="18" charset="0"/>
              </a:rPr>
              <a:t>PRIMARY().NOOP()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451C62A-6301-48C0-857E-85B2BBB6313C}"/>
                  </a:ext>
                </a:extLst>
              </p:cNvPr>
              <p:cNvSpPr txBox="1"/>
              <p:nvPr/>
            </p:nvSpPr>
            <p:spPr>
              <a:xfrm>
                <a:off x="4947541" y="1498688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451C62A-6301-48C0-857E-85B2BBB6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1498688"/>
                <a:ext cx="1685304" cy="92333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1C7B18D-3B3B-4604-9A8D-054B1F8358A8}"/>
                  </a:ext>
                </a:extLst>
              </p:cNvPr>
              <p:cNvSpPr txBox="1"/>
              <p:nvPr/>
            </p:nvSpPr>
            <p:spPr>
              <a:xfrm>
                <a:off x="4937885" y="1795278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1C7B18D-3B3B-4604-9A8D-054B1F8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885" y="1795278"/>
                <a:ext cx="165265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FC637D5-A3DE-422E-9CDE-673B9DA85B8C}"/>
                  </a:ext>
                </a:extLst>
              </p:cNvPr>
              <p:cNvSpPr txBox="1"/>
              <p:nvPr/>
            </p:nvSpPr>
            <p:spPr>
              <a:xfrm>
                <a:off x="4927003" y="2085951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FC637D5-A3DE-422E-9CDE-673B9DA8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03" y="2085951"/>
                <a:ext cx="167442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3ED4D811-DA28-4503-9A1B-5299AAF3338A}"/>
              </a:ext>
            </a:extLst>
          </p:cNvPr>
          <p:cNvSpPr/>
          <p:nvPr/>
        </p:nvSpPr>
        <p:spPr>
          <a:xfrm>
            <a:off x="4929934" y="114777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AD2177-E9A0-469F-9477-27EEA70ED066}"/>
              </a:ext>
            </a:extLst>
          </p:cNvPr>
          <p:cNvSpPr txBox="1"/>
          <p:nvPr/>
        </p:nvSpPr>
        <p:spPr>
          <a:xfrm>
            <a:off x="4929934" y="114777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00A7721-012F-4D57-BBF6-414980422BBB}"/>
              </a:ext>
            </a:extLst>
          </p:cNvPr>
          <p:cNvCxnSpPr>
            <a:cxnSpLocks/>
          </p:cNvCxnSpPr>
          <p:nvPr/>
        </p:nvCxnSpPr>
        <p:spPr>
          <a:xfrm>
            <a:off x="4923995" y="150086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4CF421F-BC79-4032-9AD5-8A8AC08139B6}"/>
              </a:ext>
            </a:extLst>
          </p:cNvPr>
          <p:cNvCxnSpPr>
            <a:cxnSpLocks/>
          </p:cNvCxnSpPr>
          <p:nvPr/>
        </p:nvCxnSpPr>
        <p:spPr>
          <a:xfrm>
            <a:off x="4929934" y="245745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A2A3D21-76EB-4BE7-8F49-08A9FDE2DAA8}"/>
                  </a:ext>
                </a:extLst>
              </p:cNvPr>
              <p:cNvSpPr txBox="1"/>
              <p:nvPr/>
            </p:nvSpPr>
            <p:spPr>
              <a:xfrm>
                <a:off x="4932941" y="2455282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A2A3D21-76EB-4BE7-8F49-08A9FDE2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1" y="2455282"/>
                <a:ext cx="1674420" cy="430887"/>
              </a:xfrm>
              <a:prstGeom prst="rect">
                <a:avLst/>
              </a:prstGeom>
              <a:blipFill>
                <a:blip r:embed="rId32"/>
                <a:stretch>
                  <a:fillRect r="-727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0182474-6AC8-4F7D-9438-93E1CD6BCD07}"/>
                  </a:ext>
                </a:extLst>
              </p:cNvPr>
              <p:cNvSpPr txBox="1"/>
              <p:nvPr/>
            </p:nvSpPr>
            <p:spPr>
              <a:xfrm>
                <a:off x="4943326" y="1783134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0182474-6AC8-4F7D-9438-93E1CD6BC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326" y="1783134"/>
                <a:ext cx="16526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735D8A6-D0A6-47B0-BB9B-AF71CF22DC8A}"/>
                  </a:ext>
                </a:extLst>
              </p:cNvPr>
              <p:cNvSpPr txBox="1"/>
              <p:nvPr/>
            </p:nvSpPr>
            <p:spPr>
              <a:xfrm>
                <a:off x="4947541" y="1506079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735D8A6-D0A6-47B0-BB9B-AF71CF22D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1506079"/>
                <a:ext cx="1685304" cy="9233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allAtOnce"/>
      <p:bldP spid="174" grpId="1" build="allAtOnce"/>
      <p:bldP spid="175" grpId="0"/>
      <p:bldP spid="175" grpId="1"/>
      <p:bldP spid="58" grpId="0" uiExpand="1" build="allAtOnce"/>
      <p:bldP spid="57" grpId="0"/>
      <p:bldP spid="64" grpId="0"/>
      <p:bldP spid="64" grpId="1"/>
      <p:bldP spid="64" grpId="2"/>
      <p:bldP spid="65" grpId="0"/>
      <p:bldP spid="66" grpId="0"/>
      <p:bldP spid="66" grpId="1"/>
      <p:bldP spid="66" grpId="2"/>
      <p:bldP spid="77" grpId="0" uiExpand="1" build="allAtOnce"/>
      <p:bldP spid="43" grpId="0"/>
      <p:bldP spid="68" grpId="0" animBg="1"/>
      <p:bldP spid="69" grpId="0"/>
      <p:bldP spid="70" grpId="0"/>
      <p:bldP spid="71" grpId="0"/>
      <p:bldP spid="72" grpId="0"/>
      <p:bldP spid="74" grpId="0"/>
      <p:bldP spid="74" grpId="1"/>
      <p:bldP spid="74" grpId="2"/>
      <p:bldP spid="75" grpId="0"/>
      <p:bldP spid="79" grpId="0" animBg="1"/>
      <p:bldP spid="80" grpId="0"/>
      <p:bldP spid="89" grpId="0"/>
      <p:bldP spid="89" grpId="1"/>
      <p:bldP spid="89" grpId="2"/>
      <p:bldP spid="88" grpId="0" uiExpand="1" build="allAtOnce"/>
      <p:bldP spid="55" grpId="0" animBg="1"/>
      <p:bldP spid="56" grpId="0"/>
      <p:bldP spid="60" grpId="0"/>
      <p:bldP spid="60" grpId="1"/>
      <p:bldP spid="60" grpId="2"/>
      <p:bldP spid="63" grpId="0"/>
      <p:bldP spid="67" grpId="0"/>
      <p:bldP spid="81" grpId="0"/>
      <p:bldP spid="93" grpId="0" animBg="1"/>
      <p:bldP spid="94" grpId="0"/>
      <p:bldP spid="87" grpId="0"/>
      <p:bldP spid="87" grpId="1"/>
      <p:bldP spid="90" grpId="0"/>
      <p:bldP spid="90" grpId="1"/>
      <p:bldP spid="91" grpId="0" build="allAtOnce"/>
      <p:bldP spid="91" grpId="1" build="allAtOnce"/>
      <p:bldP spid="95" grpId="0"/>
      <p:bldP spid="95" grpId="1"/>
      <p:bldP spid="96" grpId="0"/>
      <p:bldP spid="99" grpId="0" animBg="1"/>
      <p:bldP spid="100" grpId="0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2)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58BDB6-0D77-4D4F-BB11-61062D50846F}"/>
                  </a:ext>
                </a:extLst>
              </p:cNvPr>
              <p:cNvSpPr txBox="1"/>
              <p:nvPr/>
            </p:nvSpPr>
            <p:spPr>
              <a:xfrm>
                <a:off x="8110762" y="4248347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58BDB6-0D77-4D4F-BB11-61062D5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4248347"/>
                <a:ext cx="1721388" cy="307777"/>
              </a:xfrm>
              <a:prstGeom prst="rect">
                <a:avLst/>
              </a:prstGeom>
              <a:blipFill>
                <a:blip r:embed="rId2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4D6E63C-C06F-4E44-94F2-82EF9A046BE6}"/>
                  </a:ext>
                </a:extLst>
              </p:cNvPr>
              <p:cNvSpPr txBox="1"/>
              <p:nvPr/>
            </p:nvSpPr>
            <p:spPr>
              <a:xfrm>
                <a:off x="2352916" y="4043004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4D6E63C-C06F-4E44-94F2-82EF9A04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16" y="4043004"/>
                <a:ext cx="1674420" cy="430887"/>
              </a:xfrm>
              <a:prstGeom prst="rect">
                <a:avLst/>
              </a:prstGeom>
              <a:blipFill>
                <a:blip r:embed="rId28"/>
                <a:stretch>
                  <a:fillRect r="-364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6A89A85-379A-44BE-AA74-52CEF3248A8A}"/>
                  </a:ext>
                </a:extLst>
              </p:cNvPr>
              <p:cNvSpPr txBox="1"/>
              <p:nvPr/>
            </p:nvSpPr>
            <p:spPr>
              <a:xfrm>
                <a:off x="3349699" y="4997881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6A89A85-379A-44BE-AA74-52CEF324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99" y="4997881"/>
                <a:ext cx="1685304" cy="92333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21750C-27F5-4F76-8BA5-CCC1AAC0EAB0}"/>
                  </a:ext>
                </a:extLst>
              </p:cNvPr>
              <p:cNvSpPr txBox="1"/>
              <p:nvPr/>
            </p:nvSpPr>
            <p:spPr>
              <a:xfrm>
                <a:off x="3329161" y="558514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21750C-27F5-4F76-8BA5-CCC1AAC0E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61" y="5585144"/>
                <a:ext cx="167442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7E4B56-9735-45BF-8F2E-F9527542AFFA}"/>
                  </a:ext>
                </a:extLst>
              </p:cNvPr>
              <p:cNvSpPr txBox="1"/>
              <p:nvPr/>
            </p:nvSpPr>
            <p:spPr>
              <a:xfrm>
                <a:off x="3340043" y="529447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7E4B56-9735-45BF-8F2E-F9527542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43" y="5294471"/>
                <a:ext cx="165265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CC5BFA7-2FB0-4B1B-B0A2-E13E1DAE5C62}"/>
              </a:ext>
            </a:extLst>
          </p:cNvPr>
          <p:cNvSpPr/>
          <p:nvPr/>
        </p:nvSpPr>
        <p:spPr>
          <a:xfrm>
            <a:off x="3335100" y="4647980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B4290C4-83BE-4647-B8FA-AA69D97B06DF}"/>
              </a:ext>
            </a:extLst>
          </p:cNvPr>
          <p:cNvSpPr txBox="1"/>
          <p:nvPr/>
        </p:nvSpPr>
        <p:spPr>
          <a:xfrm>
            <a:off x="3335100" y="4647981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ECF6AC1-A9DF-45C5-8AD0-B3498FB71CCF}"/>
              </a:ext>
            </a:extLst>
          </p:cNvPr>
          <p:cNvCxnSpPr>
            <a:cxnSpLocks/>
          </p:cNvCxnSpPr>
          <p:nvPr/>
        </p:nvCxnSpPr>
        <p:spPr>
          <a:xfrm>
            <a:off x="3329161" y="5001069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E124CF-9E13-4A88-8BF3-F71069A63AA2}"/>
              </a:ext>
            </a:extLst>
          </p:cNvPr>
          <p:cNvCxnSpPr>
            <a:cxnSpLocks/>
          </p:cNvCxnSpPr>
          <p:nvPr/>
        </p:nvCxnSpPr>
        <p:spPr>
          <a:xfrm>
            <a:off x="3335100" y="595766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8791EAB-14A7-44CE-BDC6-4F8933C17902}"/>
                  </a:ext>
                </a:extLst>
              </p:cNvPr>
              <p:cNvSpPr txBox="1"/>
              <p:nvPr/>
            </p:nvSpPr>
            <p:spPr>
              <a:xfrm>
                <a:off x="3331383" y="5963400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8791EAB-14A7-44CE-BDC6-4F8933C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83" y="5963400"/>
                <a:ext cx="1674420" cy="430887"/>
              </a:xfrm>
              <a:prstGeom prst="rect">
                <a:avLst/>
              </a:prstGeom>
              <a:blipFill>
                <a:blip r:embed="rId32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FE7B89-DF3A-4887-97DF-AB93BF1DD776}"/>
              </a:ext>
            </a:extLst>
          </p:cNvPr>
          <p:cNvSpPr txBox="1"/>
          <p:nvPr/>
        </p:nvSpPr>
        <p:spPr>
          <a:xfrm>
            <a:off x="713063" y="436336"/>
            <a:ext cx="4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2.Cure:</a:t>
            </a:r>
            <a:r>
              <a:rPr lang="zh-CN" altLang="en-US" dirty="0"/>
              <a:t>一种满足高可用和低延迟的强大语义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ED3A64-CF8C-42F4-95BC-D5E5A6F73619}"/>
              </a:ext>
            </a:extLst>
          </p:cNvPr>
          <p:cNvSpPr txBox="1"/>
          <p:nvPr/>
        </p:nvSpPr>
        <p:spPr>
          <a:xfrm>
            <a:off x="522915" y="1014796"/>
            <a:ext cx="4244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论文贡献：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、一种新颖的编程模型，提供具有高级、融合数据类型的因果一致的交互式事务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、一种高性能协议，支持这种用于地理复制数据存储的编程模型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、综合评估，将我们的方法与最先进的数据存储进行了比较。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442F1-E51A-44A4-9304-6CEA9B6ECF3A}"/>
              </a:ext>
            </a:extLst>
          </p:cNvPr>
          <p:cNvSpPr txBox="1"/>
          <p:nvPr/>
        </p:nvSpPr>
        <p:spPr>
          <a:xfrm>
            <a:off x="6235814" y="612721"/>
            <a:ext cx="5956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、事务因果一致性 </a:t>
            </a:r>
            <a:r>
              <a:rPr lang="en-US" altLang="zh-CN" dirty="0"/>
              <a:t>(TCC) </a:t>
            </a:r>
            <a:r>
              <a:rPr lang="zh-CN" altLang="en-US" dirty="0"/>
              <a:t>模型：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DFA9D-57EF-4D64-8975-C04654F8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71" y="1014796"/>
            <a:ext cx="4379054" cy="27092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99AB42-DA09-4619-89DE-96D40EED9BDB}"/>
              </a:ext>
            </a:extLst>
          </p:cNvPr>
          <p:cNvSpPr txBox="1"/>
          <p:nvPr/>
        </p:nvSpPr>
        <p:spPr>
          <a:xfrm>
            <a:off x="713063" y="3429000"/>
            <a:ext cx="30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skew</a:t>
            </a:r>
            <a:r>
              <a:rPr lang="zh-CN" altLang="en-US" dirty="0"/>
              <a:t>（</a:t>
            </a:r>
            <a:r>
              <a:rPr lang="en-US" altLang="zh-CN" dirty="0"/>
              <a:t>short fork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t1</a:t>
            </a:r>
            <a:r>
              <a:rPr lang="zh-CN" altLang="en-US" dirty="0"/>
              <a:t>读取了一个被事务</a:t>
            </a:r>
            <a:r>
              <a:rPr lang="en-US" altLang="zh-CN" dirty="0"/>
              <a:t>t2</a:t>
            </a:r>
            <a:r>
              <a:rPr lang="zh-CN" altLang="en-US" dirty="0"/>
              <a:t>修改的对象，事务</a:t>
            </a:r>
            <a:r>
              <a:rPr lang="en-US" altLang="zh-CN" dirty="0"/>
              <a:t>t2</a:t>
            </a:r>
            <a:r>
              <a:rPr lang="zh-CN" altLang="en-US" dirty="0"/>
              <a:t>读取了一个被事务</a:t>
            </a:r>
            <a:r>
              <a:rPr lang="en-US" altLang="zh-CN" dirty="0"/>
              <a:t>t1</a:t>
            </a:r>
            <a:r>
              <a:rPr lang="zh-CN" altLang="en-US" dirty="0"/>
              <a:t>修改的对象。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C80942-5E70-4D9B-87E3-04B3355C8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3" y="4629329"/>
            <a:ext cx="4387219" cy="18088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9C367F8-56CC-4260-B5C9-45B4C18A19A5}"/>
              </a:ext>
            </a:extLst>
          </p:cNvPr>
          <p:cNvSpPr/>
          <p:nvPr/>
        </p:nvSpPr>
        <p:spPr>
          <a:xfrm>
            <a:off x="5664984" y="4029164"/>
            <a:ext cx="3781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Long fork</a:t>
            </a:r>
            <a:r>
              <a:rPr lang="zh-CN" altLang="en-US" dirty="0"/>
              <a:t>：事务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分别修改的两个对象，事务</a:t>
            </a:r>
            <a:r>
              <a:rPr lang="en-US" altLang="zh-CN" dirty="0"/>
              <a:t>t3</a:t>
            </a:r>
            <a:r>
              <a:rPr lang="zh-CN" altLang="en-US" dirty="0"/>
              <a:t>，</a:t>
            </a:r>
            <a:r>
              <a:rPr lang="en-US" altLang="zh-CN" dirty="0"/>
              <a:t>t4</a:t>
            </a:r>
            <a:r>
              <a:rPr lang="zh-CN" altLang="en-US" dirty="0"/>
              <a:t>读取是发现只能正确读取到一个被修改的对象。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F6E2FC-832F-4C4A-8E06-CAB22B1A1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07" y="4938762"/>
            <a:ext cx="2564685" cy="18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DA33949-6627-4CB6-A4B4-3F4871D7BCFE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3199783" y="1644731"/>
            <a:ext cx="2896217" cy="13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/>
              <p:nvPr/>
            </p:nvSpPr>
            <p:spPr>
              <a:xfrm>
                <a:off x="3346425" y="1929778"/>
                <a:ext cx="147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25" y="1929778"/>
                <a:ext cx="147676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3BCFAC2-AA6F-4796-9E72-2ED7D3F55FEE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PUT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/>
              <p:nvPr/>
            </p:nvSpPr>
            <p:spPr>
              <a:xfrm>
                <a:off x="1972053" y="2895404"/>
                <a:ext cx="147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53" y="2895404"/>
                <a:ext cx="1476763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3BCFAC2-AA6F-4796-9E72-2ED7D3F55FEE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/>
              <p:nvPr/>
            </p:nvSpPr>
            <p:spPr>
              <a:xfrm>
                <a:off x="1219298" y="3914412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98" y="3914412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/>
              <p:nvPr/>
            </p:nvSpPr>
            <p:spPr>
              <a:xfrm>
                <a:off x="1225237" y="4211002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37" y="4211002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/>
              <p:nvPr/>
            </p:nvSpPr>
            <p:spPr>
              <a:xfrm>
                <a:off x="1225237" y="4501675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37" y="4501675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A69C6A-F175-4F59-84F4-E34847AF4791}"/>
                  </a:ext>
                </a:extLst>
              </p:cNvPr>
              <p:cNvSpPr txBox="1"/>
              <p:nvPr/>
            </p:nvSpPr>
            <p:spPr>
              <a:xfrm>
                <a:off x="5052658" y="3912589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A69C6A-F175-4F59-84F4-E34847A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8" y="3912589"/>
                <a:ext cx="168530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C4E89E-3DD7-43F0-886F-7B336450DD7D}"/>
                  </a:ext>
                </a:extLst>
              </p:cNvPr>
              <p:cNvSpPr txBox="1"/>
              <p:nvPr/>
            </p:nvSpPr>
            <p:spPr>
              <a:xfrm>
                <a:off x="5043002" y="4209179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C4E89E-3DD7-43F0-886F-7B336450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02" y="4209179"/>
                <a:ext cx="1652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F205BF1-6209-4F09-9CCF-B7A40B447DB1}"/>
                  </a:ext>
                </a:extLst>
              </p:cNvPr>
              <p:cNvSpPr txBox="1"/>
              <p:nvPr/>
            </p:nvSpPr>
            <p:spPr>
              <a:xfrm>
                <a:off x="5032120" y="4499852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F205BF1-6209-4F09-9CCF-B7A40B44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20" y="4499852"/>
                <a:ext cx="1674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0D2FDD-A1E1-4CF7-AE8D-61A04A37D4ED}"/>
                  </a:ext>
                </a:extLst>
              </p:cNvPr>
              <p:cNvSpPr txBox="1"/>
              <p:nvPr/>
            </p:nvSpPr>
            <p:spPr>
              <a:xfrm>
                <a:off x="1214356" y="450167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0D2FDD-A1E1-4CF7-AE8D-61A04A37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56" y="4501675"/>
                <a:ext cx="16744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6D2FD8-8EC5-48A8-8745-CB558BA1371C}"/>
                  </a:ext>
                </a:extLst>
              </p:cNvPr>
              <p:cNvSpPr txBox="1"/>
              <p:nvPr/>
            </p:nvSpPr>
            <p:spPr>
              <a:xfrm>
                <a:off x="5128858" y="3920711"/>
                <a:ext cx="153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6D2FD8-8EC5-48A8-8745-CB558BA1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8" y="3920711"/>
                <a:ext cx="15329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410E09-D6DF-4EC0-B567-1C6B43EE0DE6}"/>
                  </a:ext>
                </a:extLst>
              </p:cNvPr>
              <p:cNvSpPr txBox="1"/>
              <p:nvPr/>
            </p:nvSpPr>
            <p:spPr>
              <a:xfrm>
                <a:off x="8889966" y="391441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410E09-D6DF-4EC0-B567-1C6B43EE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966" y="3914412"/>
                <a:ext cx="1685304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 hidden="1">
                <a:extLst>
                  <a:ext uri="{FF2B5EF4-FFF2-40B4-BE49-F238E27FC236}">
                    <a16:creationId xmlns:a16="http://schemas.microsoft.com/office/drawing/2014/main" id="{488C8690-65C0-4805-ACC7-CF35AD3FCC27}"/>
                  </a:ext>
                </a:extLst>
              </p:cNvPr>
              <p:cNvSpPr txBox="1"/>
              <p:nvPr/>
            </p:nvSpPr>
            <p:spPr>
              <a:xfrm>
                <a:off x="8842352" y="4965147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 hidden="1">
                <a:extLst>
                  <a:ext uri="{FF2B5EF4-FFF2-40B4-BE49-F238E27FC236}">
                    <a16:creationId xmlns:a16="http://schemas.microsoft.com/office/drawing/2014/main" id="{488C8690-65C0-4805-ACC7-CF35AD3F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52" y="4965147"/>
                <a:ext cx="16526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939390-01F8-4A8A-AF7B-01DA48C441BC}"/>
                  </a:ext>
                </a:extLst>
              </p:cNvPr>
              <p:cNvSpPr txBox="1"/>
              <p:nvPr/>
            </p:nvSpPr>
            <p:spPr>
              <a:xfrm>
                <a:off x="8869428" y="450167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939390-01F8-4A8A-AF7B-01DA48C4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4501675"/>
                <a:ext cx="16744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A85FF5F-C846-4F5A-953C-2AE78319B9F0}"/>
                  </a:ext>
                </a:extLst>
              </p:cNvPr>
              <p:cNvSpPr txBox="1"/>
              <p:nvPr/>
            </p:nvSpPr>
            <p:spPr>
              <a:xfrm>
                <a:off x="8880310" y="421100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A85FF5F-C846-4F5A-953C-2AE78319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211002"/>
                <a:ext cx="16526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746CAB-5975-404A-8C3B-BFAE0184CB22}"/>
                  </a:ext>
                </a:extLst>
              </p:cNvPr>
              <p:cNvSpPr txBox="1"/>
              <p:nvPr/>
            </p:nvSpPr>
            <p:spPr>
              <a:xfrm>
                <a:off x="9836888" y="275690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746CAB-5975-404A-8C3B-BFAE0184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88" y="2756904"/>
                <a:ext cx="1476763" cy="646331"/>
              </a:xfrm>
              <a:prstGeom prst="rect">
                <a:avLst/>
              </a:prstGeom>
              <a:blipFill>
                <a:blip r:embed="rId15"/>
                <a:stretch>
                  <a:fillRect r="-413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8AB4872F-06B4-4AA7-B011-34CA8127697A}"/>
              </a:ext>
            </a:extLst>
          </p:cNvPr>
          <p:cNvGrpSpPr/>
          <p:nvPr/>
        </p:nvGrpSpPr>
        <p:grpSpPr>
          <a:xfrm>
            <a:off x="1220295" y="1513564"/>
            <a:ext cx="1686299" cy="1125016"/>
            <a:chOff x="5195453" y="484090"/>
            <a:chExt cx="1686299" cy="1125016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26F6F38-01A2-4967-B672-272B3CFEFA95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F604FFE-AE92-4B18-9A76-0AD13E4C109A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6D37F76-32F3-4E95-8FEC-65D04BB67A13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44000D5-FC5C-4613-B0FC-79EED69B907E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1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2BECDE2-94E3-4E80-B8E0-6F7758BDAF71}"/>
              </a:ext>
            </a:extLst>
          </p:cNvPr>
          <p:cNvSpPr/>
          <p:nvPr/>
        </p:nvSpPr>
        <p:spPr>
          <a:xfrm>
            <a:off x="8875367" y="1513564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7E1C23-5CA0-4804-A36D-3BACD0B4C8DF}"/>
              </a:ext>
            </a:extLst>
          </p:cNvPr>
          <p:cNvSpPr txBox="1"/>
          <p:nvPr/>
        </p:nvSpPr>
        <p:spPr>
          <a:xfrm>
            <a:off x="8875367" y="151356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E1B1447-4003-4DAD-A35A-88EC89AB9592}"/>
              </a:ext>
            </a:extLst>
          </p:cNvPr>
          <p:cNvCxnSpPr>
            <a:cxnSpLocks/>
          </p:cNvCxnSpPr>
          <p:nvPr/>
        </p:nvCxnSpPr>
        <p:spPr>
          <a:xfrm>
            <a:off x="8869428" y="186665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BAB624-23E9-49C9-9BA5-ECA1843128C5}"/>
                  </a:ext>
                </a:extLst>
              </p:cNvPr>
              <p:cNvSpPr txBox="1"/>
              <p:nvPr/>
            </p:nvSpPr>
            <p:spPr>
              <a:xfrm>
                <a:off x="8869428" y="1896575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BAB624-23E9-49C9-9BA5-ECA18431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1896575"/>
                <a:ext cx="1686299" cy="646331"/>
              </a:xfrm>
              <a:prstGeom prst="rect">
                <a:avLst/>
              </a:prstGeom>
              <a:blipFill>
                <a:blip r:embed="rId1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B4E0BAD-F987-4638-900C-1BC2E847211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9712578" y="2638580"/>
            <a:ext cx="0" cy="9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F4C5AC9-361B-4091-9867-B85EAE0CCAD7}"/>
                  </a:ext>
                </a:extLst>
              </p:cNvPr>
              <p:cNvSpPr txBox="1"/>
              <p:nvPr/>
            </p:nvSpPr>
            <p:spPr>
              <a:xfrm>
                <a:off x="8869428" y="1904696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F4C5AC9-361B-4091-9867-B85EAE0C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1904696"/>
                <a:ext cx="1686299" cy="646331"/>
              </a:xfrm>
              <a:prstGeom prst="rect">
                <a:avLst/>
              </a:prstGeom>
              <a:blipFill>
                <a:blip r:embed="rId1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DFDF1CB-356B-48C3-9715-91E56AE68599}"/>
              </a:ext>
            </a:extLst>
          </p:cNvPr>
          <p:cNvCxnSpPr>
            <a:cxnSpLocks/>
            <a:stCxn id="154" idx="3"/>
            <a:endCxn id="68" idx="1"/>
          </p:cNvCxnSpPr>
          <p:nvPr/>
        </p:nvCxnSpPr>
        <p:spPr>
          <a:xfrm flipV="1">
            <a:off x="2900654" y="4393845"/>
            <a:ext cx="2142348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B951F7-63BD-4338-B09F-E5A7DB7E6CB6}"/>
              </a:ext>
            </a:extLst>
          </p:cNvPr>
          <p:cNvCxnSpPr>
            <a:stCxn id="68" idx="3"/>
            <a:endCxn id="27" idx="1"/>
          </p:cNvCxnSpPr>
          <p:nvPr/>
        </p:nvCxnSpPr>
        <p:spPr>
          <a:xfrm>
            <a:off x="6695658" y="4393845"/>
            <a:ext cx="2184652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EE49EC3-4996-4589-B0BD-923F10A420B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057506" y="2638580"/>
            <a:ext cx="5939" cy="9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5596277-861D-4A9D-A7F8-1BCA05318B69}"/>
              </a:ext>
            </a:extLst>
          </p:cNvPr>
          <p:cNvSpPr/>
          <p:nvPr/>
        </p:nvSpPr>
        <p:spPr>
          <a:xfrm>
            <a:off x="1219298" y="3551378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386C00-9CD2-48AC-8BD3-027142E52779}"/>
              </a:ext>
            </a:extLst>
          </p:cNvPr>
          <p:cNvSpPr txBox="1"/>
          <p:nvPr/>
        </p:nvSpPr>
        <p:spPr>
          <a:xfrm>
            <a:off x="1219298" y="3551379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27273B9-3F3F-4364-915E-488BBAFEE9F3}"/>
              </a:ext>
            </a:extLst>
          </p:cNvPr>
          <p:cNvCxnSpPr>
            <a:cxnSpLocks/>
          </p:cNvCxnSpPr>
          <p:nvPr/>
        </p:nvCxnSpPr>
        <p:spPr>
          <a:xfrm>
            <a:off x="1213359" y="39044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962C17-EBB3-4962-A71D-053E9DC30C4B}"/>
              </a:ext>
            </a:extLst>
          </p:cNvPr>
          <p:cNvCxnSpPr>
            <a:cxnSpLocks/>
          </p:cNvCxnSpPr>
          <p:nvPr/>
        </p:nvCxnSpPr>
        <p:spPr>
          <a:xfrm>
            <a:off x="1219298" y="486106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EAF33D8-6824-4207-9E11-73C2A9315046}"/>
              </a:ext>
            </a:extLst>
          </p:cNvPr>
          <p:cNvSpPr/>
          <p:nvPr/>
        </p:nvSpPr>
        <p:spPr>
          <a:xfrm>
            <a:off x="5033115" y="3551378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88DDC2-CA8C-43EE-816C-51E8BCC449CB}"/>
              </a:ext>
            </a:extLst>
          </p:cNvPr>
          <p:cNvSpPr txBox="1"/>
          <p:nvPr/>
        </p:nvSpPr>
        <p:spPr>
          <a:xfrm>
            <a:off x="5033115" y="3551379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98F1741-84E8-441F-8F63-BF87F4D20BE5}"/>
              </a:ext>
            </a:extLst>
          </p:cNvPr>
          <p:cNvCxnSpPr>
            <a:cxnSpLocks/>
          </p:cNvCxnSpPr>
          <p:nvPr/>
        </p:nvCxnSpPr>
        <p:spPr>
          <a:xfrm>
            <a:off x="5027176" y="39044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251D990-83B0-4D17-9A14-18DC1C3187B1}"/>
              </a:ext>
            </a:extLst>
          </p:cNvPr>
          <p:cNvCxnSpPr>
            <a:cxnSpLocks/>
          </p:cNvCxnSpPr>
          <p:nvPr/>
        </p:nvCxnSpPr>
        <p:spPr>
          <a:xfrm>
            <a:off x="5033115" y="486106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44AEA96-6C7A-4606-9B8E-509A08B3464E}"/>
              </a:ext>
            </a:extLst>
          </p:cNvPr>
          <p:cNvSpPr/>
          <p:nvPr/>
        </p:nvSpPr>
        <p:spPr>
          <a:xfrm>
            <a:off x="8875367" y="356451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0E91064-5185-4564-892C-12BF19D28E65}"/>
              </a:ext>
            </a:extLst>
          </p:cNvPr>
          <p:cNvSpPr txBox="1"/>
          <p:nvPr/>
        </p:nvSpPr>
        <p:spPr>
          <a:xfrm>
            <a:off x="8875367" y="356451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8486CE-9F04-49CF-AE6E-D2F3281972A2}"/>
              </a:ext>
            </a:extLst>
          </p:cNvPr>
          <p:cNvCxnSpPr>
            <a:cxnSpLocks/>
          </p:cNvCxnSpPr>
          <p:nvPr/>
        </p:nvCxnSpPr>
        <p:spPr>
          <a:xfrm>
            <a:off x="8869428" y="391760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3CE54E1-7E4A-4A5A-8364-4DCDB57C7912}"/>
              </a:ext>
            </a:extLst>
          </p:cNvPr>
          <p:cNvCxnSpPr>
            <a:cxnSpLocks/>
          </p:cNvCxnSpPr>
          <p:nvPr/>
        </p:nvCxnSpPr>
        <p:spPr>
          <a:xfrm>
            <a:off x="8875367" y="487419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E59A11-FD50-4BD2-A3DE-EFAD04D39B00}"/>
                  </a:ext>
                </a:extLst>
              </p:cNvPr>
              <p:cNvSpPr txBox="1"/>
              <p:nvPr/>
            </p:nvSpPr>
            <p:spPr>
              <a:xfrm>
                <a:off x="8880310" y="496286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E59A11-FD50-4BD2-A3DE-EFAD04D3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962867"/>
                <a:ext cx="1674420" cy="276999"/>
              </a:xfrm>
              <a:prstGeom prst="rect">
                <a:avLst/>
              </a:prstGeom>
              <a:blipFill>
                <a:blip r:embed="rId19"/>
                <a:stretch>
                  <a:fillRect t="-2174" r="-146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430059-B87E-44C9-A2B3-514225E14668}"/>
                  </a:ext>
                </a:extLst>
              </p:cNvPr>
              <p:cNvSpPr txBox="1"/>
              <p:nvPr/>
            </p:nvSpPr>
            <p:spPr>
              <a:xfrm>
                <a:off x="8880310" y="4209179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430059-B87E-44C9-A2B3-514225E1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209179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9913455F-0597-4A5C-8974-945FD4D2D967}"/>
              </a:ext>
            </a:extLst>
          </p:cNvPr>
          <p:cNvSpPr/>
          <p:nvPr/>
        </p:nvSpPr>
        <p:spPr>
          <a:xfrm rot="16200000">
            <a:off x="5463166" y="1728177"/>
            <a:ext cx="640147" cy="783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31F29-8EB8-4CA9-8C6B-CD211DB62394}"/>
              </a:ext>
            </a:extLst>
          </p:cNvPr>
          <p:cNvSpPr txBox="1"/>
          <p:nvPr/>
        </p:nvSpPr>
        <p:spPr>
          <a:xfrm>
            <a:off x="4690913" y="6026105"/>
            <a:ext cx="218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PUT-REQUEST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5002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8" grpId="0"/>
      <p:bldP spid="38" grpId="1"/>
      <p:bldP spid="155" grpId="0"/>
      <p:bldP spid="67" grpId="0"/>
      <p:bldP spid="67" grpId="1"/>
      <p:bldP spid="67" grpId="2"/>
      <p:bldP spid="68" grpId="0"/>
      <p:bldP spid="69" grpId="0"/>
      <p:bldP spid="69" grpId="1"/>
      <p:bldP spid="69" grpId="2"/>
      <p:bldP spid="70" grpId="0"/>
      <p:bldP spid="70" grpId="1"/>
      <p:bldP spid="71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7" grpId="0"/>
      <p:bldP spid="31" grpId="0"/>
      <p:bldP spid="31" grpId="1"/>
      <p:bldP spid="31" grpId="2"/>
      <p:bldP spid="42" grpId="0" animBg="1"/>
      <p:bldP spid="43" grpId="0"/>
      <p:bldP spid="45" grpId="0"/>
      <p:bldP spid="45" grpId="1"/>
      <p:bldP spid="45" grpId="2"/>
      <p:bldP spid="48" grpId="0"/>
      <p:bldP spid="55" grpId="0" animBg="1"/>
      <p:bldP spid="56" grpId="0"/>
      <p:bldP spid="59" grpId="0" animBg="1"/>
      <p:bldP spid="60" grpId="0"/>
      <p:bldP spid="5" grpId="0"/>
      <p:bldP spid="53" grpId="0"/>
      <p:bldP spid="53" grpId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04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1B3B0672-A159-424B-A0DC-F1F9CD9D2A62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05162C2-A191-4FC7-8BE9-90C0D0F57786}"/>
                  </a:ext>
                </a:extLst>
              </p:cNvPr>
              <p:cNvSpPr txBox="1"/>
              <p:nvPr/>
            </p:nvSpPr>
            <p:spPr>
              <a:xfrm>
                <a:off x="7372380" y="166797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05162C2-A191-4FC7-8BE9-90C0D0F57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0" y="1667974"/>
                <a:ext cx="1476763" cy="646331"/>
              </a:xfrm>
              <a:prstGeom prst="rect">
                <a:avLst/>
              </a:prstGeom>
              <a:blipFill>
                <a:blip r:embed="rId2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057B2FA-A250-4F7F-A1C6-E388F3F28718}"/>
              </a:ext>
            </a:extLst>
          </p:cNvPr>
          <p:cNvCxnSpPr>
            <a:stCxn id="5" idx="2"/>
            <a:endCxn id="103" idx="0"/>
          </p:cNvCxnSpPr>
          <p:nvPr/>
        </p:nvCxnSpPr>
        <p:spPr>
          <a:xfrm>
            <a:off x="6096000" y="1644731"/>
            <a:ext cx="2857912" cy="13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113DBE-D4DF-4851-B70B-4F6D81390C99}"/>
              </a:ext>
            </a:extLst>
          </p:cNvPr>
          <p:cNvGrpSpPr/>
          <p:nvPr/>
        </p:nvGrpSpPr>
        <p:grpSpPr>
          <a:xfrm>
            <a:off x="1326335" y="1456403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AA9BD9-83E7-44F4-8145-51932B2207F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556BD0-8480-4F22-A392-0F580479ED06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7CAF9C-7171-493B-A866-D2DA32432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28271A-9413-4118-8441-785C2386E23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4D98F7-850B-4B4D-A596-C54E492B7394}"/>
              </a:ext>
            </a:extLst>
          </p:cNvPr>
          <p:cNvSpPr/>
          <p:nvPr/>
        </p:nvSpPr>
        <p:spPr>
          <a:xfrm>
            <a:off x="1338214" y="419753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73498C-D211-47EB-B7F1-D57240C32ED7}"/>
              </a:ext>
            </a:extLst>
          </p:cNvPr>
          <p:cNvSpPr txBox="1"/>
          <p:nvPr/>
        </p:nvSpPr>
        <p:spPr>
          <a:xfrm>
            <a:off x="1338214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6F7520-2169-4258-BDC6-4917D546728A}"/>
              </a:ext>
            </a:extLst>
          </p:cNvPr>
          <p:cNvCxnSpPr>
            <a:cxnSpLocks/>
          </p:cNvCxnSpPr>
          <p:nvPr/>
        </p:nvCxnSpPr>
        <p:spPr>
          <a:xfrm>
            <a:off x="1332275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06FBD4-69E8-432F-B95F-8044A8C6C138}"/>
              </a:ext>
            </a:extLst>
          </p:cNvPr>
          <p:cNvCxnSpPr>
            <a:cxnSpLocks/>
          </p:cNvCxnSpPr>
          <p:nvPr/>
        </p:nvCxnSpPr>
        <p:spPr>
          <a:xfrm>
            <a:off x="1338214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9E8667-45CD-47FA-B745-3CB7FB192319}"/>
                  </a:ext>
                </a:extLst>
              </p:cNvPr>
              <p:cNvSpPr txBox="1"/>
              <p:nvPr/>
            </p:nvSpPr>
            <p:spPr>
              <a:xfrm>
                <a:off x="1332275" y="454249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9E8667-45CD-47FA-B745-3CB7FB19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5" y="4542499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589C2-67B7-48F7-81E4-B69B3A10C41D}"/>
                  </a:ext>
                </a:extLst>
              </p:cNvPr>
              <p:cNvSpPr txBox="1"/>
              <p:nvPr/>
            </p:nvSpPr>
            <p:spPr>
              <a:xfrm>
                <a:off x="1338214" y="483908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589C2-67B7-48F7-81E4-B69B3A10C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14" y="4839089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BCC1237-0E3A-4698-B2F2-33BCA5EC27F2}"/>
                  </a:ext>
                </a:extLst>
              </p:cNvPr>
              <p:cNvSpPr txBox="1"/>
              <p:nvPr/>
            </p:nvSpPr>
            <p:spPr>
              <a:xfrm>
                <a:off x="1338214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BCC1237-0E3A-4698-B2F2-33BCA5EC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14" y="5129762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544EA6-4914-433C-B255-406FE5E48492}"/>
                  </a:ext>
                </a:extLst>
              </p:cNvPr>
              <p:cNvSpPr txBox="1"/>
              <p:nvPr/>
            </p:nvSpPr>
            <p:spPr>
              <a:xfrm>
                <a:off x="2163545" y="3069913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544EA6-4914-433C-B255-406FE5E4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45" y="3069913"/>
                <a:ext cx="147676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AAFC4B-BD36-4B8E-AF0E-0C2B4901D60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169485" y="2581419"/>
            <a:ext cx="5940" cy="16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9387B78-53A9-4BC7-B1EC-F77AC930189D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91CCD2-34BB-4655-A211-423B4EA4122A}"/>
                  </a:ext>
                </a:extLst>
              </p:cNvPr>
              <p:cNvSpPr txBox="1"/>
              <p:nvPr/>
            </p:nvSpPr>
            <p:spPr>
              <a:xfrm>
                <a:off x="1332274" y="4540511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91CCD2-34BB-4655-A211-423B4EA4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4" y="4540511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CA30B94-E07C-478C-A1B6-1E13D4D602CC}"/>
              </a:ext>
            </a:extLst>
          </p:cNvPr>
          <p:cNvSpPr/>
          <p:nvPr/>
        </p:nvSpPr>
        <p:spPr>
          <a:xfrm>
            <a:off x="5043428" y="4197532"/>
            <a:ext cx="1674421" cy="1726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4FDE34-A902-4C37-B101-1473535C7098}"/>
              </a:ext>
            </a:extLst>
          </p:cNvPr>
          <p:cNvSpPr txBox="1"/>
          <p:nvPr/>
        </p:nvSpPr>
        <p:spPr>
          <a:xfrm>
            <a:off x="5043428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F8E7A1-E1AB-4A58-B477-1B5EF690ADBD}"/>
              </a:ext>
            </a:extLst>
          </p:cNvPr>
          <p:cNvCxnSpPr>
            <a:cxnSpLocks/>
          </p:cNvCxnSpPr>
          <p:nvPr/>
        </p:nvCxnSpPr>
        <p:spPr>
          <a:xfrm>
            <a:off x="5037489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1482CE-E9CE-44E2-BDC3-3A3072EA202C}"/>
              </a:ext>
            </a:extLst>
          </p:cNvPr>
          <p:cNvCxnSpPr>
            <a:cxnSpLocks/>
          </p:cNvCxnSpPr>
          <p:nvPr/>
        </p:nvCxnSpPr>
        <p:spPr>
          <a:xfrm>
            <a:off x="5043428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F8648D-2C53-4F0A-88A7-43C09F9EC656}"/>
                  </a:ext>
                </a:extLst>
              </p:cNvPr>
              <p:cNvSpPr txBox="1"/>
              <p:nvPr/>
            </p:nvSpPr>
            <p:spPr>
              <a:xfrm>
                <a:off x="5037489" y="454249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F8648D-2C53-4F0A-88A7-43C09F9E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89" y="4542499"/>
                <a:ext cx="16754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5B4D8-923B-4C3F-A2E0-363E622108A8}"/>
                  </a:ext>
                </a:extLst>
              </p:cNvPr>
              <p:cNvSpPr txBox="1"/>
              <p:nvPr/>
            </p:nvSpPr>
            <p:spPr>
              <a:xfrm>
                <a:off x="5043428" y="483908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5B4D8-923B-4C3F-A2E0-363E6221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8" y="4839089"/>
                <a:ext cx="16754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E9A3219-BC71-4B6E-8EE8-8F1F089BF45E}"/>
                  </a:ext>
                </a:extLst>
              </p:cNvPr>
              <p:cNvSpPr txBox="1"/>
              <p:nvPr/>
            </p:nvSpPr>
            <p:spPr>
              <a:xfrm>
                <a:off x="5043428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E9A3219-BC71-4B6E-8EE8-8F1F089B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8" y="5129762"/>
                <a:ext cx="16635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C2583F-0100-4703-8D64-9E2BBA69D256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>
            <a:off x="3013631" y="5023755"/>
            <a:ext cx="202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1EE7F8-D4A7-4A59-9412-B0880004EC21}"/>
                  </a:ext>
                </a:extLst>
              </p:cNvPr>
              <p:cNvSpPr txBox="1"/>
              <p:nvPr/>
            </p:nvSpPr>
            <p:spPr>
              <a:xfrm>
                <a:off x="5036990" y="4542498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1EE7F8-D4A7-4A59-9412-B088000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90" y="4542498"/>
                <a:ext cx="1675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B25605-1FE6-4413-BB9F-2321BA6B8798}"/>
                  </a:ext>
                </a:extLst>
              </p:cNvPr>
              <p:cNvSpPr txBox="1"/>
              <p:nvPr/>
            </p:nvSpPr>
            <p:spPr>
              <a:xfrm>
                <a:off x="5043427" y="4839088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B25605-1FE6-4413-BB9F-2321BA6B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7" y="4839088"/>
                <a:ext cx="16754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D05DFEA-DA40-4DFB-9D28-26DF562DB12B}"/>
                  </a:ext>
                </a:extLst>
              </p:cNvPr>
              <p:cNvSpPr txBox="1"/>
              <p:nvPr/>
            </p:nvSpPr>
            <p:spPr>
              <a:xfrm>
                <a:off x="5013713" y="5533902"/>
                <a:ext cx="1734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D05DFEA-DA40-4DFB-9D28-26DF562D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13" y="5533902"/>
                <a:ext cx="1734844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28AFE7-EC19-4A06-A91B-5EC6442BC07C}"/>
              </a:ext>
            </a:extLst>
          </p:cNvPr>
          <p:cNvSpPr/>
          <p:nvPr/>
        </p:nvSpPr>
        <p:spPr>
          <a:xfrm>
            <a:off x="9036381" y="4197532"/>
            <a:ext cx="1674421" cy="1726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AF9C42-DF33-4DAD-8B68-38C69098089F}"/>
              </a:ext>
            </a:extLst>
          </p:cNvPr>
          <p:cNvSpPr txBox="1"/>
          <p:nvPr/>
        </p:nvSpPr>
        <p:spPr>
          <a:xfrm>
            <a:off x="9036381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D15386-8077-49DC-AD8A-BB593E2BD783}"/>
              </a:ext>
            </a:extLst>
          </p:cNvPr>
          <p:cNvCxnSpPr>
            <a:cxnSpLocks/>
          </p:cNvCxnSpPr>
          <p:nvPr/>
        </p:nvCxnSpPr>
        <p:spPr>
          <a:xfrm>
            <a:off x="9030442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58AB452-2FC5-4AEB-818E-C7632183994C}"/>
              </a:ext>
            </a:extLst>
          </p:cNvPr>
          <p:cNvCxnSpPr>
            <a:cxnSpLocks/>
          </p:cNvCxnSpPr>
          <p:nvPr/>
        </p:nvCxnSpPr>
        <p:spPr>
          <a:xfrm>
            <a:off x="9036381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71123AE-D11E-4876-858C-DB1292449368}"/>
                  </a:ext>
                </a:extLst>
              </p:cNvPr>
              <p:cNvSpPr txBox="1"/>
              <p:nvPr/>
            </p:nvSpPr>
            <p:spPr>
              <a:xfrm>
                <a:off x="9036381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71123AE-D11E-4876-858C-DB129244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1" y="5129762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9068F5-DB11-440A-9B48-077A513E0DA6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6718844" y="5023754"/>
            <a:ext cx="231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8CE721D-D1DC-4655-BBC6-D601BCCF686A}"/>
                  </a:ext>
                </a:extLst>
              </p:cNvPr>
              <p:cNvSpPr txBox="1"/>
              <p:nvPr/>
            </p:nvSpPr>
            <p:spPr>
              <a:xfrm>
                <a:off x="9029943" y="4542498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8CE721D-D1DC-4655-BBC6-D601BCCF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43" y="4542498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A6F382-54C0-42D5-85E9-A84F132D7D89}"/>
                  </a:ext>
                </a:extLst>
              </p:cNvPr>
              <p:cNvSpPr txBox="1"/>
              <p:nvPr/>
            </p:nvSpPr>
            <p:spPr>
              <a:xfrm>
                <a:off x="9036380" y="4839088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A6F382-54C0-42D5-85E9-A84F132D7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0" y="4839088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E04CE4-4569-4F4D-B110-2347C35EC212}"/>
                  </a:ext>
                </a:extLst>
              </p:cNvPr>
              <p:cNvSpPr txBox="1"/>
              <p:nvPr/>
            </p:nvSpPr>
            <p:spPr>
              <a:xfrm>
                <a:off x="9024503" y="5533902"/>
                <a:ext cx="1734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E04CE4-4569-4F4D-B110-2347C35EC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03" y="5533902"/>
                <a:ext cx="1734844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A3FF11E-44B4-4D4E-86FB-3F0CD26970B1}"/>
              </a:ext>
            </a:extLst>
          </p:cNvPr>
          <p:cNvSpPr/>
          <p:nvPr/>
        </p:nvSpPr>
        <p:spPr>
          <a:xfrm>
            <a:off x="9030442" y="1456403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D50DE0-0701-4531-B03C-F0AB1B967EE3}"/>
              </a:ext>
            </a:extLst>
          </p:cNvPr>
          <p:cNvSpPr txBox="1"/>
          <p:nvPr/>
        </p:nvSpPr>
        <p:spPr>
          <a:xfrm>
            <a:off x="9030442" y="14564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AE965D-DE13-479C-A65D-4321B689F60B}"/>
              </a:ext>
            </a:extLst>
          </p:cNvPr>
          <p:cNvCxnSpPr>
            <a:cxnSpLocks/>
          </p:cNvCxnSpPr>
          <p:nvPr/>
        </p:nvCxnSpPr>
        <p:spPr>
          <a:xfrm>
            <a:off x="9024503" y="18094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8176BB-4195-4863-8C25-A85001F55463}"/>
                  </a:ext>
                </a:extLst>
              </p:cNvPr>
              <p:cNvSpPr txBox="1"/>
              <p:nvPr/>
            </p:nvSpPr>
            <p:spPr>
              <a:xfrm>
                <a:off x="9024503" y="1839414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8176BB-4195-4863-8C25-A85001F5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03" y="1839414"/>
                <a:ext cx="1686299" cy="646331"/>
              </a:xfrm>
              <a:prstGeom prst="rect">
                <a:avLst/>
              </a:prstGeom>
              <a:blipFill>
                <a:blip r:embed="rId1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CAC122C-B4ED-4332-A5A8-1AA50F98D09C}"/>
              </a:ext>
            </a:extLst>
          </p:cNvPr>
          <p:cNvCxnSpPr>
            <a:stCxn id="36" idx="0"/>
            <a:endCxn id="48" idx="2"/>
          </p:cNvCxnSpPr>
          <p:nvPr/>
        </p:nvCxnSpPr>
        <p:spPr>
          <a:xfrm flipH="1" flipV="1">
            <a:off x="9867653" y="2581419"/>
            <a:ext cx="5939" cy="16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283B24-B709-47BE-B8DE-FF7C142286AB}"/>
                  </a:ext>
                </a:extLst>
              </p:cNvPr>
              <p:cNvSpPr txBox="1"/>
              <p:nvPr/>
            </p:nvSpPr>
            <p:spPr>
              <a:xfrm>
                <a:off x="9915146" y="310583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283B24-B709-47BE-B8DE-FF7C1422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46" y="3105834"/>
                <a:ext cx="1476763" cy="646331"/>
              </a:xfrm>
              <a:prstGeom prst="rect">
                <a:avLst/>
              </a:prstGeom>
              <a:blipFill>
                <a:blip r:embed="rId18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33CE08-2DB8-4875-86C2-5644F83839F8}"/>
                  </a:ext>
                </a:extLst>
              </p:cNvPr>
              <p:cNvSpPr txBox="1"/>
              <p:nvPr/>
            </p:nvSpPr>
            <p:spPr>
              <a:xfrm>
                <a:off x="9025000" y="1844300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33CE08-2DB8-4875-86C2-5644F8383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00" y="1844300"/>
                <a:ext cx="1686299" cy="646331"/>
              </a:xfrm>
              <a:prstGeom prst="rect">
                <a:avLst/>
              </a:prstGeom>
              <a:blipFill>
                <a:blip r:embed="rId1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6" grpId="0" uiExpand="1" build="allAtOnce"/>
      <p:bldP spid="20" grpId="0"/>
      <p:bldP spid="22" grpId="0" animBg="1"/>
      <p:bldP spid="23" grpId="0"/>
      <p:bldP spid="26" grpId="0"/>
      <p:bldP spid="26" grpId="1"/>
      <p:bldP spid="26" grpId="2"/>
      <p:bldP spid="27" grpId="0"/>
      <p:bldP spid="27" grpId="1"/>
      <p:bldP spid="27" grpId="2"/>
      <p:bldP spid="27" grpId="3"/>
      <p:bldP spid="28" grpId="0"/>
      <p:bldP spid="28" grpId="1"/>
      <p:bldP spid="28" grpId="2"/>
      <p:bldP spid="33" grpId="0"/>
      <p:bldP spid="33" grpId="1"/>
      <p:bldP spid="33" grpId="2"/>
      <p:bldP spid="34" grpId="0"/>
      <p:bldP spid="35" grpId="0"/>
      <p:bldP spid="36" grpId="0" animBg="1"/>
      <p:bldP spid="37" grpId="0"/>
      <p:bldP spid="42" grpId="0"/>
      <p:bldP spid="44" grpId="0"/>
      <p:bldP spid="45" grpId="0"/>
      <p:bldP spid="46" grpId="0"/>
      <p:bldP spid="48" grpId="0" animBg="1"/>
      <p:bldP spid="49" grpId="0"/>
      <p:bldP spid="51" grpId="0"/>
      <p:bldP spid="51" grpId="1"/>
      <p:bldP spid="51" grpId="2"/>
      <p:bldP spid="52" grpId="0"/>
      <p:bldP spid="52" grpId="1"/>
      <p:bldP spid="52" grpId="2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4420422-6EE5-42EA-9C4F-33D2BE244DA8}"/>
                  </a:ext>
                </a:extLst>
              </p:cNvPr>
              <p:cNvSpPr txBox="1"/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4420422-6EE5-42EA-9C4F-33D2BE24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9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A4D07-691C-4FF9-9361-05FFC57F1E65}"/>
              </a:ext>
            </a:extLst>
          </p:cNvPr>
          <p:cNvCxnSpPr>
            <a:cxnSpLocks/>
          </p:cNvCxnSpPr>
          <p:nvPr/>
        </p:nvCxnSpPr>
        <p:spPr>
          <a:xfrm flipH="1">
            <a:off x="4178897" y="1644731"/>
            <a:ext cx="1917104" cy="314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0A8B0F2-AFFD-49DD-BEF0-0B19DDBEDF84}"/>
                  </a:ext>
                </a:extLst>
              </p:cNvPr>
              <p:cNvSpPr txBox="1"/>
              <p:nvPr/>
            </p:nvSpPr>
            <p:spPr>
              <a:xfrm>
                <a:off x="5433239" y="2317150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0A8B0F2-AFFD-49DD-BEF0-0B19DDBE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9" y="2317150"/>
                <a:ext cx="1476763" cy="646331"/>
              </a:xfrm>
              <a:prstGeom prst="rect">
                <a:avLst/>
              </a:prstGeom>
              <a:blipFill>
                <a:blip r:embed="rId2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07BF2553-0653-4274-A234-609383CEE95D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6BFE10C-33B7-448B-876A-D9BA0AF86D95}"/>
                  </a:ext>
                </a:extLst>
              </p:cNvPr>
              <p:cNvSpPr txBox="1"/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6BFE10C-33B7-448B-876A-D9BA0AF8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1325</Words>
  <Application>Microsoft Office PowerPoint</Application>
  <PresentationFormat>宽屏</PresentationFormat>
  <Paragraphs>382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舰铖</dc:creator>
  <cp:lastModifiedBy>曾舰铖</cp:lastModifiedBy>
  <cp:revision>65</cp:revision>
  <dcterms:created xsi:type="dcterms:W3CDTF">2022-04-24T09:45:44Z</dcterms:created>
  <dcterms:modified xsi:type="dcterms:W3CDTF">2022-04-28T12:28:46Z</dcterms:modified>
</cp:coreProperties>
</file>