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舰铖" userId="eaf6b256-1392-4219-9281-b513b4826f33" providerId="ADAL" clId="{D98D1E88-09E3-4812-B8B7-4ACB09BFC8F4}"/>
    <pc:docChg chg="undo redo custSel addSld modSld">
      <pc:chgData name="曾舰铖" userId="eaf6b256-1392-4219-9281-b513b4826f33" providerId="ADAL" clId="{D98D1E88-09E3-4812-B8B7-4ACB09BFC8F4}" dt="2022-05-19T07:45:33.422" v="2290" actId="20577"/>
      <pc:docMkLst>
        <pc:docMk/>
      </pc:docMkLst>
      <pc:sldChg chg="addSp delSp modSp mod">
        <pc:chgData name="曾舰铖" userId="eaf6b256-1392-4219-9281-b513b4826f33" providerId="ADAL" clId="{D98D1E88-09E3-4812-B8B7-4ACB09BFC8F4}" dt="2022-05-19T07:38:01.709" v="2191" actId="14100"/>
        <pc:sldMkLst>
          <pc:docMk/>
          <pc:sldMk cId="4090172450" sldId="256"/>
        </pc:sldMkLst>
        <pc:spChg chg="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4" creationId="{AA84E05B-99C7-4862-824C-406E8D21C820}"/>
          </ac:spMkLst>
        </pc:spChg>
        <pc:spChg chg="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5" creationId="{641C4F83-D03C-4113-966E-BDB4D36A5934}"/>
          </ac:spMkLst>
        </pc:spChg>
        <pc:spChg chg="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7" creationId="{63D4AE52-8666-4191-9117-3953A3D90A87}"/>
          </ac:spMkLst>
        </pc:spChg>
        <pc:spChg chg="add mod">
          <ac:chgData name="曾舰铖" userId="eaf6b256-1392-4219-9281-b513b4826f33" providerId="ADAL" clId="{D98D1E88-09E3-4812-B8B7-4ACB09BFC8F4}" dt="2022-05-19T07:38:01.709" v="2191" actId="14100"/>
          <ac:spMkLst>
            <pc:docMk/>
            <pc:sldMk cId="4090172450" sldId="256"/>
            <ac:spMk id="8" creationId="{D52CB6EE-7B5C-4946-92BF-6BA58289A4B8}"/>
          </ac:spMkLst>
        </pc:spChg>
        <pc:spChg chg="add del mod">
          <ac:chgData name="曾舰铖" userId="eaf6b256-1392-4219-9281-b513b4826f33" providerId="ADAL" clId="{D98D1E88-09E3-4812-B8B7-4ACB09BFC8F4}" dt="2022-05-19T06:02:03.459" v="1943" actId="767"/>
          <ac:spMkLst>
            <pc:docMk/>
            <pc:sldMk cId="4090172450" sldId="256"/>
            <ac:spMk id="11" creationId="{1D27A70B-209C-4573-A324-D4C99AEC795E}"/>
          </ac:spMkLst>
        </pc:spChg>
        <pc:spChg chg="add 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12" creationId="{C694547C-1481-4B3C-AE75-F67CDCAE13D0}"/>
          </ac:spMkLst>
        </pc:spChg>
        <pc:spChg chg="add 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18" creationId="{F044DB90-211B-44F4-8441-AA3272B25146}"/>
          </ac:spMkLst>
        </pc:spChg>
        <pc:spChg chg="add 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22" creationId="{8D445FC9-7A72-45B9-A486-80463A4974B7}"/>
          </ac:spMkLst>
        </pc:spChg>
        <pc:spChg chg="add mod">
          <ac:chgData name="曾舰铖" userId="eaf6b256-1392-4219-9281-b513b4826f33" providerId="ADAL" clId="{D98D1E88-09E3-4812-B8B7-4ACB09BFC8F4}" dt="2022-05-19T07:37:58.567" v="2190" actId="1076"/>
          <ac:spMkLst>
            <pc:docMk/>
            <pc:sldMk cId="4090172450" sldId="256"/>
            <ac:spMk id="24" creationId="{5D360564-53B5-487C-91EE-99A588FEB44C}"/>
          </ac:spMkLst>
        </pc:spChg>
        <pc:cxnChg chg="add mod">
          <ac:chgData name="曾舰铖" userId="eaf6b256-1392-4219-9281-b513b4826f33" providerId="ADAL" clId="{D98D1E88-09E3-4812-B8B7-4ACB09BFC8F4}" dt="2022-05-19T07:38:01.709" v="2191" actId="14100"/>
          <ac:cxnSpMkLst>
            <pc:docMk/>
            <pc:sldMk cId="4090172450" sldId="256"/>
            <ac:cxnSpMk id="3" creationId="{E1DD4542-B648-4355-8BBC-8159DCB34E52}"/>
          </ac:cxnSpMkLst>
        </pc:cxnChg>
        <pc:cxnChg chg="mod">
          <ac:chgData name="曾舰铖" userId="eaf6b256-1392-4219-9281-b513b4826f33" providerId="ADAL" clId="{D98D1E88-09E3-4812-B8B7-4ACB09BFC8F4}" dt="2022-05-19T07:37:58.567" v="2190" actId="1076"/>
          <ac:cxnSpMkLst>
            <pc:docMk/>
            <pc:sldMk cId="4090172450" sldId="256"/>
            <ac:cxnSpMk id="6" creationId="{6F922C6A-2917-4C5D-A690-B10874C8285C}"/>
          </ac:cxnSpMkLst>
        </pc:cxnChg>
        <pc:cxnChg chg="add mod">
          <ac:chgData name="曾舰铖" userId="eaf6b256-1392-4219-9281-b513b4826f33" providerId="ADAL" clId="{D98D1E88-09E3-4812-B8B7-4ACB09BFC8F4}" dt="2022-05-19T07:37:58.567" v="2190" actId="1076"/>
          <ac:cxnSpMkLst>
            <pc:docMk/>
            <pc:sldMk cId="4090172450" sldId="256"/>
            <ac:cxnSpMk id="10" creationId="{F2F605CB-86A8-43E2-A26F-E08C3382A142}"/>
          </ac:cxnSpMkLst>
        </pc:cxnChg>
        <pc:cxnChg chg="add mod">
          <ac:chgData name="曾舰铖" userId="eaf6b256-1392-4219-9281-b513b4826f33" providerId="ADAL" clId="{D98D1E88-09E3-4812-B8B7-4ACB09BFC8F4}" dt="2022-05-19T07:37:58.567" v="2190" actId="1076"/>
          <ac:cxnSpMkLst>
            <pc:docMk/>
            <pc:sldMk cId="4090172450" sldId="256"/>
            <ac:cxnSpMk id="16" creationId="{F8CE5144-08DA-4ACD-B22F-4BAA287DA754}"/>
          </ac:cxnSpMkLst>
        </pc:cxnChg>
        <pc:cxnChg chg="add mod">
          <ac:chgData name="曾舰铖" userId="eaf6b256-1392-4219-9281-b513b4826f33" providerId="ADAL" clId="{D98D1E88-09E3-4812-B8B7-4ACB09BFC8F4}" dt="2022-05-19T07:37:58.567" v="2190" actId="1076"/>
          <ac:cxnSpMkLst>
            <pc:docMk/>
            <pc:sldMk cId="4090172450" sldId="256"/>
            <ac:cxnSpMk id="21" creationId="{1BC91148-51C5-4479-B966-4F1142DDF253}"/>
          </ac:cxnSpMkLst>
        </pc:cxnChg>
        <pc:cxnChg chg="add mod">
          <ac:chgData name="曾舰铖" userId="eaf6b256-1392-4219-9281-b513b4826f33" providerId="ADAL" clId="{D98D1E88-09E3-4812-B8B7-4ACB09BFC8F4}" dt="2022-05-19T07:37:58.567" v="2190" actId="1076"/>
          <ac:cxnSpMkLst>
            <pc:docMk/>
            <pc:sldMk cId="4090172450" sldId="256"/>
            <ac:cxnSpMk id="26" creationId="{D945145A-3301-4907-8B5F-25B436B63665}"/>
          </ac:cxnSpMkLst>
        </pc:cxnChg>
      </pc:sldChg>
      <pc:sldChg chg="addSp delSp modSp mod modAnim">
        <pc:chgData name="曾舰铖" userId="eaf6b256-1392-4219-9281-b513b4826f33" providerId="ADAL" clId="{D98D1E88-09E3-4812-B8B7-4ACB09BFC8F4}" dt="2022-05-19T07:39:14.679" v="2240" actId="20577"/>
        <pc:sldMkLst>
          <pc:docMk/>
          <pc:sldMk cId="2002465782" sldId="257"/>
        </pc:sldMkLst>
        <pc:spChg chg="add mod">
          <ac:chgData name="曾舰铖" userId="eaf6b256-1392-4219-9281-b513b4826f33" providerId="ADAL" clId="{D98D1E88-09E3-4812-B8B7-4ACB09BFC8F4}" dt="2022-05-19T05:58:02.689" v="1843" actId="1037"/>
          <ac:spMkLst>
            <pc:docMk/>
            <pc:sldMk cId="2002465782" sldId="257"/>
            <ac:spMk id="2" creationId="{CE25C127-44F1-4669-BFE4-7E9F349523D8}"/>
          </ac:spMkLst>
        </pc:spChg>
        <pc:spChg chg="add del mod">
          <ac:chgData name="曾舰铖" userId="eaf6b256-1392-4219-9281-b513b4826f33" providerId="ADAL" clId="{D98D1E88-09E3-4812-B8B7-4ACB09BFC8F4}" dt="2022-05-19T02:59:33.620" v="192" actId="478"/>
          <ac:spMkLst>
            <pc:docMk/>
            <pc:sldMk cId="2002465782" sldId="257"/>
            <ac:spMk id="4" creationId="{ED6F114D-02FB-47E2-AF12-6DD90650C6DA}"/>
          </ac:spMkLst>
        </pc:spChg>
        <pc:spChg chg="add mod">
          <ac:chgData name="曾舰铖" userId="eaf6b256-1392-4219-9281-b513b4826f33" providerId="ADAL" clId="{D98D1E88-09E3-4812-B8B7-4ACB09BFC8F4}" dt="2022-05-19T06:00:22.409" v="1905" actId="1076"/>
          <ac:spMkLst>
            <pc:docMk/>
            <pc:sldMk cId="2002465782" sldId="257"/>
            <ac:spMk id="7" creationId="{CAE33B6B-3A9A-4629-8788-AEAB640C100B}"/>
          </ac:spMkLst>
        </pc:spChg>
        <pc:spChg chg="mod">
          <ac:chgData name="曾舰铖" userId="eaf6b256-1392-4219-9281-b513b4826f33" providerId="ADAL" clId="{D98D1E88-09E3-4812-B8B7-4ACB09BFC8F4}" dt="2022-05-19T07:38:11.211" v="2210" actId="20577"/>
          <ac:spMkLst>
            <pc:docMk/>
            <pc:sldMk cId="2002465782" sldId="257"/>
            <ac:spMk id="11" creationId="{3290B922-8938-4968-AD41-39370EA4897D}"/>
          </ac:spMkLst>
        </pc:spChg>
        <pc:spChg chg="add mod">
          <ac:chgData name="曾舰铖" userId="eaf6b256-1392-4219-9281-b513b4826f33" providerId="ADAL" clId="{D98D1E88-09E3-4812-B8B7-4ACB09BFC8F4}" dt="2022-05-19T02:59:31.682" v="189" actId="20577"/>
          <ac:spMkLst>
            <pc:docMk/>
            <pc:sldMk cId="2002465782" sldId="257"/>
            <ac:spMk id="15" creationId="{98DD704E-B27E-4DA6-949F-0D5EB554CB45}"/>
          </ac:spMkLst>
        </pc:spChg>
        <pc:spChg chg="mod">
          <ac:chgData name="曾舰铖" userId="eaf6b256-1392-4219-9281-b513b4826f33" providerId="ADAL" clId="{D98D1E88-09E3-4812-B8B7-4ACB09BFC8F4}" dt="2022-05-19T07:39:14.679" v="2240" actId="20577"/>
          <ac:spMkLst>
            <pc:docMk/>
            <pc:sldMk cId="2002465782" sldId="257"/>
            <ac:spMk id="17" creationId="{A3DE34C3-37A8-4901-8573-9C61332B5F35}"/>
          </ac:spMkLst>
        </pc:spChg>
        <pc:spChg chg="mod">
          <ac:chgData name="曾舰铖" userId="eaf6b256-1392-4219-9281-b513b4826f33" providerId="ADAL" clId="{D98D1E88-09E3-4812-B8B7-4ACB09BFC8F4}" dt="2022-05-19T05:46:44.290" v="1637" actId="14100"/>
          <ac:spMkLst>
            <pc:docMk/>
            <pc:sldMk cId="2002465782" sldId="257"/>
            <ac:spMk id="23" creationId="{68F7722E-2BE8-4461-9EE5-E43C66BDE558}"/>
          </ac:spMkLst>
        </pc:spChg>
        <pc:picChg chg="mod">
          <ac:chgData name="曾舰铖" userId="eaf6b256-1392-4219-9281-b513b4826f33" providerId="ADAL" clId="{D98D1E88-09E3-4812-B8B7-4ACB09BFC8F4}" dt="2022-05-19T02:52:11.008" v="77" actId="1076"/>
          <ac:picMkLst>
            <pc:docMk/>
            <pc:sldMk cId="2002465782" sldId="257"/>
            <ac:picMk id="25" creationId="{A8E468AB-1324-4EE1-AECB-8F611BC921D2}"/>
          </ac:picMkLst>
        </pc:picChg>
        <pc:picChg chg="mod">
          <ac:chgData name="曾舰铖" userId="eaf6b256-1392-4219-9281-b513b4826f33" providerId="ADAL" clId="{D98D1E88-09E3-4812-B8B7-4ACB09BFC8F4}" dt="2022-05-19T02:52:15.941" v="78" actId="1076"/>
          <ac:picMkLst>
            <pc:docMk/>
            <pc:sldMk cId="2002465782" sldId="257"/>
            <ac:picMk id="28" creationId="{15EAE5B5-E3EA-471A-8089-200ABD1A761A}"/>
          </ac:picMkLst>
        </pc:picChg>
        <pc:cxnChg chg="add mod">
          <ac:chgData name="曾舰铖" userId="eaf6b256-1392-4219-9281-b513b4826f33" providerId="ADAL" clId="{D98D1E88-09E3-4812-B8B7-4ACB09BFC8F4}" dt="2022-05-19T05:58:20.625" v="1846" actId="14100"/>
          <ac:cxnSpMkLst>
            <pc:docMk/>
            <pc:sldMk cId="2002465782" sldId="257"/>
            <ac:cxnSpMk id="4" creationId="{B9711A82-429D-4024-93D8-35E1FD07A887}"/>
          </ac:cxnSpMkLst>
        </pc:cxnChg>
        <pc:cxnChg chg="mod">
          <ac:chgData name="曾舰铖" userId="eaf6b256-1392-4219-9281-b513b4826f33" providerId="ADAL" clId="{D98D1E88-09E3-4812-B8B7-4ACB09BFC8F4}" dt="2022-05-19T03:41:10.399" v="1286" actId="14100"/>
          <ac:cxnSpMkLst>
            <pc:docMk/>
            <pc:sldMk cId="2002465782" sldId="257"/>
            <ac:cxnSpMk id="9" creationId="{015F5AB8-DC9F-4755-AEC7-29A0B0E90A16}"/>
          </ac:cxnSpMkLst>
        </pc:cxnChg>
      </pc:sldChg>
      <pc:sldChg chg="addSp delSp modSp new mod modAnim">
        <pc:chgData name="曾舰铖" userId="eaf6b256-1392-4219-9281-b513b4826f33" providerId="ADAL" clId="{D98D1E88-09E3-4812-B8B7-4ACB09BFC8F4}" dt="2022-05-19T07:45:33.422" v="2290" actId="20577"/>
        <pc:sldMkLst>
          <pc:docMk/>
          <pc:sldMk cId="390321428" sldId="258"/>
        </pc:sldMkLst>
        <pc:spChg chg="del">
          <ac:chgData name="曾舰铖" userId="eaf6b256-1392-4219-9281-b513b4826f33" providerId="ADAL" clId="{D98D1E88-09E3-4812-B8B7-4ACB09BFC8F4}" dt="2022-05-19T02:58:12.847" v="164" actId="478"/>
          <ac:spMkLst>
            <pc:docMk/>
            <pc:sldMk cId="390321428" sldId="258"/>
            <ac:spMk id="2" creationId="{2FF10B60-583E-42E9-A904-260FAE7E92C9}"/>
          </ac:spMkLst>
        </pc:spChg>
        <pc:spChg chg="add mod">
          <ac:chgData name="曾舰铖" userId="eaf6b256-1392-4219-9281-b513b4826f33" providerId="ADAL" clId="{D98D1E88-09E3-4812-B8B7-4ACB09BFC8F4}" dt="2022-05-19T05:39:24.524" v="1503" actId="692"/>
          <ac:spMkLst>
            <pc:docMk/>
            <pc:sldMk cId="390321428" sldId="258"/>
            <ac:spMk id="2" creationId="{D831358F-DF1C-4A38-AFE5-BC117DBE76C3}"/>
          </ac:spMkLst>
        </pc:spChg>
        <pc:spChg chg="del">
          <ac:chgData name="曾舰铖" userId="eaf6b256-1392-4219-9281-b513b4826f33" providerId="ADAL" clId="{D98D1E88-09E3-4812-B8B7-4ACB09BFC8F4}" dt="2022-05-19T02:58:12.847" v="164" actId="478"/>
          <ac:spMkLst>
            <pc:docMk/>
            <pc:sldMk cId="390321428" sldId="258"/>
            <ac:spMk id="3" creationId="{B1E847CA-CA73-440D-9144-14659E1B13E7}"/>
          </ac:spMkLst>
        </pc:spChg>
        <pc:spChg chg="add mod">
          <ac:chgData name="曾舰铖" userId="eaf6b256-1392-4219-9281-b513b4826f33" providerId="ADAL" clId="{D98D1E88-09E3-4812-B8B7-4ACB09BFC8F4}" dt="2022-05-19T02:59:09.731" v="178" actId="1076"/>
          <ac:spMkLst>
            <pc:docMk/>
            <pc:sldMk cId="390321428" sldId="258"/>
            <ac:spMk id="4" creationId="{80735F0A-1E32-4396-B662-2A948821EAA9}"/>
          </ac:spMkLst>
        </pc:spChg>
        <pc:spChg chg="add mod">
          <ac:chgData name="曾舰铖" userId="eaf6b256-1392-4219-9281-b513b4826f33" providerId="ADAL" clId="{D98D1E88-09E3-4812-B8B7-4ACB09BFC8F4}" dt="2022-05-19T03:01:59.060" v="195" actId="692"/>
          <ac:spMkLst>
            <pc:docMk/>
            <pc:sldMk cId="390321428" sldId="258"/>
            <ac:spMk id="7" creationId="{40E412E6-3586-4588-9DEF-6C257868F80F}"/>
          </ac:spMkLst>
        </pc:spChg>
        <pc:spChg chg="add mod">
          <ac:chgData name="曾舰铖" userId="eaf6b256-1392-4219-9281-b513b4826f33" providerId="ADAL" clId="{D98D1E88-09E3-4812-B8B7-4ACB09BFC8F4}" dt="2022-05-19T06:34:27.975" v="2035" actId="20577"/>
          <ac:spMkLst>
            <pc:docMk/>
            <pc:sldMk cId="390321428" sldId="258"/>
            <ac:spMk id="8" creationId="{49B73997-4FA4-434E-AC00-826D2B06388B}"/>
          </ac:spMkLst>
        </pc:spChg>
        <pc:spChg chg="add mod">
          <ac:chgData name="曾舰铖" userId="eaf6b256-1392-4219-9281-b513b4826f33" providerId="ADAL" clId="{D98D1E88-09E3-4812-B8B7-4ACB09BFC8F4}" dt="2022-05-19T07:44:10.124" v="2261" actId="1076"/>
          <ac:spMkLst>
            <pc:docMk/>
            <pc:sldMk cId="390321428" sldId="258"/>
            <ac:spMk id="10" creationId="{66C86E66-4F50-41AE-B61F-574F713422BC}"/>
          </ac:spMkLst>
        </pc:spChg>
        <pc:spChg chg="add del mod">
          <ac:chgData name="曾舰铖" userId="eaf6b256-1392-4219-9281-b513b4826f33" providerId="ADAL" clId="{D98D1E88-09E3-4812-B8B7-4ACB09BFC8F4}" dt="2022-05-19T03:04:51.066" v="390" actId="767"/>
          <ac:spMkLst>
            <pc:docMk/>
            <pc:sldMk cId="390321428" sldId="258"/>
            <ac:spMk id="11" creationId="{C7E8481D-10A9-465F-8811-3078611A4505}"/>
          </ac:spMkLst>
        </pc:spChg>
        <pc:spChg chg="add mod">
          <ac:chgData name="曾舰铖" userId="eaf6b256-1392-4219-9281-b513b4826f33" providerId="ADAL" clId="{D98D1E88-09E3-4812-B8B7-4ACB09BFC8F4}" dt="2022-05-19T03:05:03.491" v="393" actId="692"/>
          <ac:spMkLst>
            <pc:docMk/>
            <pc:sldMk cId="390321428" sldId="258"/>
            <ac:spMk id="12" creationId="{AFFADC72-DA20-4A28-91FE-AF80A03944C5}"/>
          </ac:spMkLst>
        </pc:spChg>
        <pc:spChg chg="add mod">
          <ac:chgData name="曾舰铖" userId="eaf6b256-1392-4219-9281-b513b4826f33" providerId="ADAL" clId="{D98D1E88-09E3-4812-B8B7-4ACB09BFC8F4}" dt="2022-05-19T07:45:33.422" v="2290" actId="20577"/>
          <ac:spMkLst>
            <pc:docMk/>
            <pc:sldMk cId="390321428" sldId="258"/>
            <ac:spMk id="16" creationId="{0EF6F84B-EC29-466A-B7AD-83737F81FCA9}"/>
          </ac:spMkLst>
        </pc:spChg>
        <pc:spChg chg="add mod">
          <ac:chgData name="曾舰铖" userId="eaf6b256-1392-4219-9281-b513b4826f33" providerId="ADAL" clId="{D98D1E88-09E3-4812-B8B7-4ACB09BFC8F4}" dt="2022-05-19T03:14:46.869" v="847" actId="692"/>
          <ac:spMkLst>
            <pc:docMk/>
            <pc:sldMk cId="390321428" sldId="258"/>
            <ac:spMk id="17" creationId="{4EA297F8-A871-4665-9931-E78D91544022}"/>
          </ac:spMkLst>
        </pc:spChg>
        <pc:spChg chg="add mod">
          <ac:chgData name="曾舰铖" userId="eaf6b256-1392-4219-9281-b513b4826f33" providerId="ADAL" clId="{D98D1E88-09E3-4812-B8B7-4ACB09BFC8F4}" dt="2022-05-19T07:44:41.152" v="2270" actId="1076"/>
          <ac:spMkLst>
            <pc:docMk/>
            <pc:sldMk cId="390321428" sldId="258"/>
            <ac:spMk id="20" creationId="{9D383533-CA89-4829-ACC2-9027E616E757}"/>
          </ac:spMkLst>
        </pc:spChg>
        <pc:spChg chg="add mod">
          <ac:chgData name="曾舰铖" userId="eaf6b256-1392-4219-9281-b513b4826f33" providerId="ADAL" clId="{D98D1E88-09E3-4812-B8B7-4ACB09BFC8F4}" dt="2022-05-19T03:18:47.067" v="1064" actId="692"/>
          <ac:spMkLst>
            <pc:docMk/>
            <pc:sldMk cId="390321428" sldId="258"/>
            <ac:spMk id="24" creationId="{A01D2493-D6D3-4445-AE66-5DD53670B94A}"/>
          </ac:spMkLst>
        </pc:spChg>
        <pc:spChg chg="add mod">
          <ac:chgData name="曾舰铖" userId="eaf6b256-1392-4219-9281-b513b4826f33" providerId="ADAL" clId="{D98D1E88-09E3-4812-B8B7-4ACB09BFC8F4}" dt="2022-05-19T07:44:04.538" v="2260" actId="14100"/>
          <ac:spMkLst>
            <pc:docMk/>
            <pc:sldMk cId="390321428" sldId="258"/>
            <ac:spMk id="27" creationId="{79388673-6FF6-4FE9-A36D-EEE283BA3E53}"/>
          </ac:spMkLst>
        </pc:spChg>
        <pc:picChg chg="add mod">
          <ac:chgData name="曾舰铖" userId="eaf6b256-1392-4219-9281-b513b4826f33" providerId="ADAL" clId="{D98D1E88-09E3-4812-B8B7-4ACB09BFC8F4}" dt="2022-05-19T02:59:01.114" v="177" actId="1076"/>
          <ac:picMkLst>
            <pc:docMk/>
            <pc:sldMk cId="390321428" sldId="258"/>
            <ac:picMk id="6" creationId="{E9F6A9E2-21E6-4E17-9076-4DCF36BE45DB}"/>
          </ac:picMkLst>
        </pc:picChg>
        <pc:cxnChg chg="add mod">
          <ac:chgData name="曾舰铖" userId="eaf6b256-1392-4219-9281-b513b4826f33" providerId="ADAL" clId="{D98D1E88-09E3-4812-B8B7-4ACB09BFC8F4}" dt="2022-05-19T05:39:24.524" v="1503" actId="692"/>
          <ac:cxnSpMkLst>
            <pc:docMk/>
            <pc:sldMk cId="390321428" sldId="258"/>
            <ac:cxnSpMk id="5" creationId="{A585072C-B6C0-44A8-90F3-70EE287BF95C}"/>
          </ac:cxnSpMkLst>
        </pc:cxnChg>
        <pc:cxnChg chg="add mod">
          <ac:chgData name="曾舰铖" userId="eaf6b256-1392-4219-9281-b513b4826f33" providerId="ADAL" clId="{D98D1E88-09E3-4812-B8B7-4ACB09BFC8F4}" dt="2022-05-19T07:44:12.574" v="2262" actId="14100"/>
          <ac:cxnSpMkLst>
            <pc:docMk/>
            <pc:sldMk cId="390321428" sldId="258"/>
            <ac:cxnSpMk id="9" creationId="{EC77B816-C56B-4B4B-95A1-1A61B28F342E}"/>
          </ac:cxnSpMkLst>
        </pc:cxnChg>
        <pc:cxnChg chg="add mod">
          <ac:chgData name="曾舰铖" userId="eaf6b256-1392-4219-9281-b513b4826f33" providerId="ADAL" clId="{D98D1E88-09E3-4812-B8B7-4ACB09BFC8F4}" dt="2022-05-19T07:44:16.269" v="2263" actId="14100"/>
          <ac:cxnSpMkLst>
            <pc:docMk/>
            <pc:sldMk cId="390321428" sldId="258"/>
            <ac:cxnSpMk id="14" creationId="{8BB973ED-F07E-4D05-B454-8BE59F691104}"/>
          </ac:cxnSpMkLst>
        </pc:cxnChg>
        <pc:cxnChg chg="add mod">
          <ac:chgData name="曾舰铖" userId="eaf6b256-1392-4219-9281-b513b4826f33" providerId="ADAL" clId="{D98D1E88-09E3-4812-B8B7-4ACB09BFC8F4}" dt="2022-05-19T07:44:43.458" v="2271" actId="14100"/>
          <ac:cxnSpMkLst>
            <pc:docMk/>
            <pc:sldMk cId="390321428" sldId="258"/>
            <ac:cxnSpMk id="19" creationId="{89A784D3-C201-4FA9-A896-2B310107070C}"/>
          </ac:cxnSpMkLst>
        </pc:cxnChg>
        <pc:cxnChg chg="add mod">
          <ac:chgData name="曾舰铖" userId="eaf6b256-1392-4219-9281-b513b4826f33" providerId="ADAL" clId="{D98D1E88-09E3-4812-B8B7-4ACB09BFC8F4}" dt="2022-05-19T07:44:19.808" v="2265" actId="14100"/>
          <ac:cxnSpMkLst>
            <pc:docMk/>
            <pc:sldMk cId="390321428" sldId="258"/>
            <ac:cxnSpMk id="26" creationId="{CC320F32-A1CF-4DB0-94F6-EAD09A9B21E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913D1-F77A-4CED-800D-95F7F13A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023D5-449E-4615-8CCB-96BDCC2E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71DA6-0243-4FA9-8DD2-0E4219FD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6911-2B94-4927-A3FD-5CEFB022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6D206-CF34-496E-909E-E46A7E7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0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7D776-8D39-47E3-BC57-129B41B0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91A95-97D6-4763-856D-716864AA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80280-E9A8-4E44-A9F5-8D2014F5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C4D38-50D7-451A-9653-A9158141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0CFE9-E251-443F-827E-76EF64CD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E3CF01-3E85-49BA-A68F-C4897D16C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9E6C2-C540-4C9D-B8C4-81FD0EC85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0130B-2B49-4F9B-8B8E-2270C68A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6AA9F-BE8E-45C1-B614-234421A4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ED9A-9445-4AB2-B342-4EE08D4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1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470FF-22EE-4D8C-A0DA-428A7B73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E9AC8-9F10-43E7-B72F-1B1891EC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D5D15-19EA-46E6-8DEE-84A2204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9E79-654C-4436-A157-CB4112B9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916B-C0AD-4418-9DEB-A13EF867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E990C-C5CA-40BC-BC33-2ABE6F0B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24ED-22EF-4A5B-9DF2-FFA276ED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8C56A-ED2D-46C1-9ED4-EB19A217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22318-1766-45A5-B16D-21B55906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39C68-E485-454C-837E-B4B38648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4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47FD-B3AA-4EFC-8181-6CA54338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4D249-2E69-4C4A-94B7-C002BDBFB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F281D-8158-49F3-8FF2-00DB5D217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C2B81-9D62-425A-A4F9-BDACC3F1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85B91-132E-46DF-B7F0-1AC45AB1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2B2B0-E346-41F5-BEC2-6DCF1467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8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8FED4-4F2E-432D-B01B-FCA77032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E8D42-E256-458A-A996-CACD0108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9E687-3E20-4192-9135-FBF0EF584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321929-47A5-4643-9E93-7C0B893A2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770CCD-901A-48F1-93AE-35CFC7A5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F026B8-462A-4F85-8867-3A4F1772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E5ECAD-4A7A-4A67-8517-C3066839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B5DF3-35FA-4D9F-B5A0-5E5B6958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4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5E894-EC0F-4EB0-BF91-F4353FF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65E6F-8DB2-4571-BE86-63B1254D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9066DF-3219-4697-8EBE-AC23D0FB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8E081-AFCC-46CE-B14B-B7CF3BF0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80BFC-2995-4F2F-A428-EDCCAD46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47D682-F416-448A-8EFE-9EB7C49F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1B2A8-2634-4AC9-8AED-9483BABB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CB9B-BFB8-4B3F-9599-827E2F85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64970-FDB0-4F69-A358-54080E71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F81A6-EA15-473E-9D93-625C791E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1C699-0ED3-42F5-86F0-4DB42172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AFE91-39C6-4F5F-9C91-B6E8036E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48C79-4C0C-450E-957C-80D301E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A6474-5EC7-4C69-9F91-CE6BE7F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1FFF03-12B9-4245-B0C0-29177A138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0C55D-515A-48ED-AF4A-D7AEEB21B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6B2A7-8D85-4B98-B602-C22B5C83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9C686-483C-4D24-8988-DB124023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FB92D-32CA-4548-9A3C-50365509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425276-3BC7-4A87-985C-F8D37FC4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C869A-87C2-4F3B-A588-D180D560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58250-E40A-4CCE-B5BF-C180AF1F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EACF-FB7C-4393-BFB9-3F90D8571AF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0641E-2C32-4CA4-A160-57FB60803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06E4E-0F38-42E1-8052-9E60523E2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A96A-7918-4024-A3EB-CB757429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5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A84E05B-99C7-4862-824C-406E8D21C820}"/>
              </a:ext>
            </a:extLst>
          </p:cNvPr>
          <p:cNvSpPr/>
          <p:nvPr/>
        </p:nvSpPr>
        <p:spPr>
          <a:xfrm>
            <a:off x="3798534" y="2458404"/>
            <a:ext cx="2106835" cy="1886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C4F83-D03C-4113-966E-BDB4D36A5934}"/>
              </a:ext>
            </a:extLst>
          </p:cNvPr>
          <p:cNvSpPr txBox="1"/>
          <p:nvPr/>
        </p:nvSpPr>
        <p:spPr>
          <a:xfrm>
            <a:off x="3831451" y="2472742"/>
            <a:ext cx="204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Transaction T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F922C6A-2917-4C5D-A690-B10874C8285C}"/>
              </a:ext>
            </a:extLst>
          </p:cNvPr>
          <p:cNvCxnSpPr>
            <a:cxnSpLocks/>
          </p:cNvCxnSpPr>
          <p:nvPr/>
        </p:nvCxnSpPr>
        <p:spPr>
          <a:xfrm flipV="1">
            <a:off x="3831451" y="2842074"/>
            <a:ext cx="2041003" cy="1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D4AE52-8666-4191-9117-3953A3D90A87}"/>
                  </a:ext>
                </a:extLst>
              </p:cNvPr>
              <p:cNvSpPr txBox="1"/>
              <p:nvPr/>
            </p:nvSpPr>
            <p:spPr>
              <a:xfrm>
                <a:off x="3831451" y="2842075"/>
                <a:ext cx="204100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SnapshotTime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>
                          <a:latin typeface="Cambria Math" panose="02040503050406030204" pitchFamily="18" charset="0"/>
                        </a:rPr>
                        <m:t>Commit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>
                          <a:latin typeface="Cambria Math" panose="02040503050406030204" pitchFamily="18" charset="0"/>
                        </a:rPr>
                        <m:t>Prepare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State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WriteSet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oid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D4AE52-8666-4191-9117-3953A3D90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51" y="2842075"/>
                <a:ext cx="2041003" cy="1477328"/>
              </a:xfrm>
              <a:prstGeom prst="rect">
                <a:avLst/>
              </a:prstGeom>
              <a:blipFill>
                <a:blip r:embed="rId2"/>
                <a:stretch>
                  <a:fillRect b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1DD4542-B648-4355-8BBC-8159DCB34E5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629702" y="2340591"/>
            <a:ext cx="846162" cy="66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52CB6EE-7B5C-4946-92BF-6BA58289A4B8}"/>
              </a:ext>
            </a:extLst>
          </p:cNvPr>
          <p:cNvSpPr txBox="1"/>
          <p:nvPr/>
        </p:nvSpPr>
        <p:spPr>
          <a:xfrm>
            <a:off x="6475864" y="2155925"/>
            <a:ext cx="16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快照时间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F605CB-86A8-43E2-A26F-E08C3382A14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568287" y="2856412"/>
            <a:ext cx="907576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4547C-1481-4B3C-AE75-F67CDCAE13D0}"/>
              </a:ext>
            </a:extLst>
          </p:cNvPr>
          <p:cNvSpPr txBox="1"/>
          <p:nvPr/>
        </p:nvSpPr>
        <p:spPr>
          <a:xfrm>
            <a:off x="6475863" y="2671746"/>
            <a:ext cx="181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提交时间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CE5144-08DA-4ACD-B22F-4BAA287DA75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20520" y="3419709"/>
            <a:ext cx="955343" cy="16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044DB90-211B-44F4-8441-AA3272B25146}"/>
              </a:ext>
            </a:extLst>
          </p:cNvPr>
          <p:cNvSpPr txBox="1"/>
          <p:nvPr/>
        </p:nvSpPr>
        <p:spPr>
          <a:xfrm>
            <a:off x="6475863" y="3235043"/>
            <a:ext cx="18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准备时间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BC91148-51C5-4479-B966-4F1142DDF25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20269" y="3875964"/>
            <a:ext cx="125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D445FC9-7A72-45B9-A486-80463A4974B7}"/>
              </a:ext>
            </a:extLst>
          </p:cNvPr>
          <p:cNvSpPr txBox="1"/>
          <p:nvPr/>
        </p:nvSpPr>
        <p:spPr>
          <a:xfrm>
            <a:off x="6475862" y="3691298"/>
            <a:ext cx="181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360564-53B5-487C-91EE-99A588FEB44C}"/>
              </a:ext>
            </a:extLst>
          </p:cNvPr>
          <p:cNvSpPr txBox="1"/>
          <p:nvPr/>
        </p:nvSpPr>
        <p:spPr>
          <a:xfrm>
            <a:off x="6475862" y="4223982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写入集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945145A-3301-4907-8B5F-25B436B6366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68287" y="4144038"/>
            <a:ext cx="907575" cy="26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7BD67E5-7A3E-4B8B-832F-A6CA6AEC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3" y="1383698"/>
            <a:ext cx="4572173" cy="416225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5F5AB8-DC9F-4755-AEC7-29A0B0E90A1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60715" y="1345574"/>
            <a:ext cx="2331154" cy="91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90B922-8938-4968-AD41-39370EA4897D}"/>
              </a:ext>
            </a:extLst>
          </p:cNvPr>
          <p:cNvSpPr txBox="1"/>
          <p:nvPr/>
        </p:nvSpPr>
        <p:spPr>
          <a:xfrm>
            <a:off x="6687403" y="1083964"/>
            <a:ext cx="50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写入集缓存待提交数据，如果读取数据是本地待提交的数据就直接返回。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0B63C7-6CEE-4AE1-A036-8B3569D82635}"/>
              </a:ext>
            </a:extLst>
          </p:cNvPr>
          <p:cNvSpPr/>
          <p:nvPr/>
        </p:nvSpPr>
        <p:spPr>
          <a:xfrm>
            <a:off x="1238655" y="2532822"/>
            <a:ext cx="3307405" cy="20038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C6E379-6712-492E-92A0-C1924C729BF7}"/>
              </a:ext>
            </a:extLst>
          </p:cNvPr>
          <p:cNvCxnSpPr>
            <a:cxnSpLocks/>
          </p:cNvCxnSpPr>
          <p:nvPr/>
        </p:nvCxnSpPr>
        <p:spPr>
          <a:xfrm flipV="1">
            <a:off x="4546060" y="3001089"/>
            <a:ext cx="2045809" cy="49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3DE34C3-37A8-4901-8573-9C61332B5F35}"/>
              </a:ext>
            </a:extLst>
          </p:cNvPr>
          <p:cNvSpPr txBox="1"/>
          <p:nvPr/>
        </p:nvSpPr>
        <p:spPr>
          <a:xfrm>
            <a:off x="6687403" y="1932657"/>
            <a:ext cx="5036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情况</a:t>
            </a:r>
            <a:r>
              <a:rPr lang="en-US" altLang="zh-CN" sz="1400" dirty="0"/>
              <a:t>1</a:t>
            </a:r>
            <a:r>
              <a:rPr lang="zh-CN" altLang="en-US" sz="1400" dirty="0"/>
              <a:t>：获取本地数据时该数据被正在提交的事务更改过</a:t>
            </a:r>
            <a:endParaRPr lang="en-US" altLang="zh-CN" sz="1400" dirty="0"/>
          </a:p>
          <a:p>
            <a:r>
              <a:rPr lang="zh-CN" altLang="en-US" sz="1400" dirty="0"/>
              <a:t>如果要读取的数据被其他事务</a:t>
            </a:r>
            <a:r>
              <a:rPr lang="en-US" altLang="zh-CN" sz="1400" dirty="0"/>
              <a:t>T’</a:t>
            </a:r>
            <a:r>
              <a:rPr lang="zh-CN" altLang="en-US" sz="1400" dirty="0"/>
              <a:t>更改过，并且</a:t>
            </a:r>
            <a:r>
              <a:rPr lang="en-US" altLang="zh-CN" sz="1400" dirty="0"/>
              <a:t>T’</a:t>
            </a:r>
            <a:r>
              <a:rPr lang="zh-CN" altLang="en-US" sz="1400" dirty="0"/>
              <a:t>正在提交，则需要等待</a:t>
            </a:r>
            <a:r>
              <a:rPr lang="en-US" altLang="zh-CN" sz="1400" dirty="0"/>
              <a:t>T’</a:t>
            </a:r>
            <a:r>
              <a:rPr lang="zh-CN" altLang="en-US" sz="1400" dirty="0"/>
              <a:t>提交完成后再读取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DE8727-03BA-44C3-AE51-558A0021DAFF}"/>
              </a:ext>
            </a:extLst>
          </p:cNvPr>
          <p:cNvSpPr/>
          <p:nvPr/>
        </p:nvSpPr>
        <p:spPr>
          <a:xfrm>
            <a:off x="1232452" y="2173357"/>
            <a:ext cx="3028263" cy="178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CC06A4-C49E-4A70-8EB4-DCD2095FD9D7}"/>
              </a:ext>
            </a:extLst>
          </p:cNvPr>
          <p:cNvSpPr/>
          <p:nvPr/>
        </p:nvSpPr>
        <p:spPr>
          <a:xfrm>
            <a:off x="1232452" y="5146417"/>
            <a:ext cx="3597965" cy="366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9297561-A681-451C-996D-85A50F6AE73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30417" y="5329422"/>
            <a:ext cx="1809219" cy="1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8F7722E-2BE8-4461-9EE5-E43C66BDE558}"/>
              </a:ext>
            </a:extLst>
          </p:cNvPr>
          <p:cNvSpPr txBox="1"/>
          <p:nvPr/>
        </p:nvSpPr>
        <p:spPr>
          <a:xfrm>
            <a:off x="6735171" y="4407753"/>
            <a:ext cx="498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情况</a:t>
            </a:r>
            <a:r>
              <a:rPr lang="en-US" altLang="zh-CN" sz="1400" dirty="0"/>
              <a:t>2</a:t>
            </a:r>
            <a:r>
              <a:rPr lang="zh-CN" altLang="en-US" sz="1400" dirty="0"/>
              <a:t>：获取远程数据时有时钟偏差</a:t>
            </a:r>
            <a:endParaRPr lang="en-US" altLang="zh-CN" sz="1400" dirty="0"/>
          </a:p>
          <a:p>
            <a:r>
              <a:rPr lang="zh-CN" altLang="en-US" sz="1400" dirty="0"/>
              <a:t>如果快照时间比物理时钟大，需要等待物理时钟走时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8E468AB-1324-4EE1-AECB-8F611BC9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3" y="2671321"/>
            <a:ext cx="3792053" cy="116733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5EAE5B5-E3EA-471A-8089-200ABD1A7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171" y="5107921"/>
            <a:ext cx="3296391" cy="13585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DD704E-B27E-4DA6-949F-0D5EB554CB45}"/>
              </a:ext>
            </a:extLst>
          </p:cNvPr>
          <p:cNvSpPr txBox="1"/>
          <p:nvPr/>
        </p:nvSpPr>
        <p:spPr>
          <a:xfrm>
            <a:off x="454138" y="340298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Clock-SI read protocol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5C127-44F1-4669-BFE4-7E9F349523D8}"/>
              </a:ext>
            </a:extLst>
          </p:cNvPr>
          <p:cNvSpPr/>
          <p:nvPr/>
        </p:nvSpPr>
        <p:spPr>
          <a:xfrm>
            <a:off x="3903259" y="1535373"/>
            <a:ext cx="248274" cy="2320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711A82-429D-4024-93D8-35E1FD07A887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27396" y="903404"/>
            <a:ext cx="270390" cy="6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E33B6B-3A9A-4629-8788-AEAB640C100B}"/>
              </a:ext>
            </a:extLst>
          </p:cNvPr>
          <p:cNvSpPr txBox="1"/>
          <p:nvPr/>
        </p:nvSpPr>
        <p:spPr>
          <a:xfrm>
            <a:off x="3903259" y="164739"/>
            <a:ext cx="5861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和</a:t>
            </a:r>
            <a:r>
              <a:rPr lang="en-US" altLang="zh-CN" sz="1400" dirty="0"/>
              <a:t>2</a:t>
            </a:r>
            <a:r>
              <a:rPr lang="zh-CN" altLang="en-US" sz="1400" dirty="0"/>
              <a:t>中的较大值：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将事务同步提交到稳定存储所需的时间加上一个往返网络延迟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最大时钟偏差减去两个分区之间的单向网络延迟</a:t>
            </a:r>
          </a:p>
        </p:txBody>
      </p:sp>
    </p:spTree>
    <p:extLst>
      <p:ext uri="{BB962C8B-B14F-4D97-AF65-F5344CB8AC3E}">
        <p14:creationId xmlns:p14="http://schemas.microsoft.com/office/powerpoint/2010/main" val="20024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/>
      <p:bldP spid="18" grpId="0" animBg="1"/>
      <p:bldP spid="20" grpId="0" animBg="1"/>
      <p:bldP spid="23" grpId="0"/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735F0A-1E32-4396-B662-2A948821EAA9}"/>
              </a:ext>
            </a:extLst>
          </p:cNvPr>
          <p:cNvSpPr txBox="1"/>
          <p:nvPr/>
        </p:nvSpPr>
        <p:spPr>
          <a:xfrm>
            <a:off x="454138" y="340298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Clock-SI commit protocol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F6A9E2-21E6-4E17-9076-4DCF36BE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3" y="1068575"/>
            <a:ext cx="3636077" cy="51637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0E412E6-3586-4588-9DEF-6C257868F80F}"/>
              </a:ext>
            </a:extLst>
          </p:cNvPr>
          <p:cNvSpPr/>
          <p:nvPr/>
        </p:nvSpPr>
        <p:spPr>
          <a:xfrm>
            <a:off x="998706" y="1750979"/>
            <a:ext cx="2509737" cy="979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77B816-C56B-4B4B-95A1-1A61B28F342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08443" y="1917865"/>
            <a:ext cx="2710385" cy="3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6C86E66-4F50-41AE-B61F-574F713422BC}"/>
              </a:ext>
            </a:extLst>
          </p:cNvPr>
          <p:cNvSpPr txBox="1"/>
          <p:nvPr/>
        </p:nvSpPr>
        <p:spPr>
          <a:xfrm>
            <a:off x="6218828" y="1548533"/>
            <a:ext cx="4974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事务只影响单个分区，提交单分区更新事务</a:t>
            </a:r>
            <a:endParaRPr lang="en-US" altLang="zh-CN" sz="1400" dirty="0"/>
          </a:p>
          <a:p>
            <a:r>
              <a:rPr lang="zh-CN" altLang="en-US" sz="1400" dirty="0"/>
              <a:t>单分区提交只包括分配提交时间以及记录提交时间和写入集，提交时间就是本地物理时间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FADC72-DA20-4A28-91FE-AF80A03944C5}"/>
              </a:ext>
            </a:extLst>
          </p:cNvPr>
          <p:cNvSpPr/>
          <p:nvPr/>
        </p:nvSpPr>
        <p:spPr>
          <a:xfrm>
            <a:off x="998706" y="2920621"/>
            <a:ext cx="3376854" cy="1774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B973ED-F07E-4D05-B454-8BE59F691104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4375560" y="3604469"/>
            <a:ext cx="1838719" cy="2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EF6F84B-EC29-466A-B7AD-83737F81FCA9}"/>
              </a:ext>
            </a:extLst>
          </p:cNvPr>
          <p:cNvSpPr txBox="1"/>
          <p:nvPr/>
        </p:nvSpPr>
        <p:spPr>
          <a:xfrm>
            <a:off x="6214279" y="3019693"/>
            <a:ext cx="4974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事务影响多个分区，提交分布式更新事务</a:t>
            </a:r>
            <a:endParaRPr lang="en-US" altLang="zh-CN" sz="1400" dirty="0"/>
          </a:p>
          <a:p>
            <a:r>
              <a:rPr lang="zh-CN" altLang="en-US" sz="1400" dirty="0"/>
              <a:t>分布式提交分为两步，首先是准备阶段，事务影响的所有分区都准备完毕后进入提交阶段，分配提交时间以及记录提交时间，提交时间是事务影响的所有分区中最大的准备时间。最后广播通知事务影响的所有分区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A297F8-A871-4665-9931-E78D91544022}"/>
              </a:ext>
            </a:extLst>
          </p:cNvPr>
          <p:cNvSpPr/>
          <p:nvPr/>
        </p:nvSpPr>
        <p:spPr>
          <a:xfrm>
            <a:off x="1323833" y="5049672"/>
            <a:ext cx="2374710" cy="661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9A784D3-C201-4FA9-A896-2B310107070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698543" y="5130082"/>
            <a:ext cx="2518010" cy="25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D383533-CA89-4829-ACC2-9027E616E757}"/>
              </a:ext>
            </a:extLst>
          </p:cNvPr>
          <p:cNvSpPr txBox="1"/>
          <p:nvPr/>
        </p:nvSpPr>
        <p:spPr>
          <a:xfrm>
            <a:off x="6216553" y="4868472"/>
            <a:ext cx="497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准备阶段包括记录写入集和协调器</a:t>
            </a:r>
            <a:r>
              <a:rPr lang="en-US" altLang="zh-CN" sz="1400" dirty="0"/>
              <a:t>ID</a:t>
            </a:r>
            <a:r>
              <a:rPr lang="zh-CN" altLang="en-US" sz="1400" dirty="0"/>
              <a:t>以及分配准备时间，准备时间是该分区的物理时间，最后通知协调器准备就绪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1D2493-D6D3-4445-AE66-5DD53670B94A}"/>
              </a:ext>
            </a:extLst>
          </p:cNvPr>
          <p:cNvSpPr/>
          <p:nvPr/>
        </p:nvSpPr>
        <p:spPr>
          <a:xfrm>
            <a:off x="1166884" y="5909481"/>
            <a:ext cx="1378423" cy="32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C320F32-A1CF-4DB0-94F6-EAD09A9B21E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545307" y="6070920"/>
            <a:ext cx="3671246" cy="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9388673-6FF6-4FE9-A36D-EEE283BA3E53}"/>
              </a:ext>
            </a:extLst>
          </p:cNvPr>
          <p:cNvSpPr txBox="1"/>
          <p:nvPr/>
        </p:nvSpPr>
        <p:spPr>
          <a:xfrm>
            <a:off x="6216553" y="5925616"/>
            <a:ext cx="497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同步提交状态，记录提交时间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31358F-DF1C-4A38-AFE5-BC117DBE76C3}"/>
              </a:ext>
            </a:extLst>
          </p:cNvPr>
          <p:cNvSpPr/>
          <p:nvPr/>
        </p:nvSpPr>
        <p:spPr>
          <a:xfrm>
            <a:off x="1323833" y="1917865"/>
            <a:ext cx="1330302" cy="160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85072C-B6C0-44A8-90F3-70EE287BF95C}"/>
              </a:ext>
            </a:extLst>
          </p:cNvPr>
          <p:cNvCxnSpPr>
            <a:stCxn id="2" idx="3"/>
          </p:cNvCxnSpPr>
          <p:nvPr/>
        </p:nvCxnSpPr>
        <p:spPr>
          <a:xfrm flipV="1">
            <a:off x="2654135" y="1021191"/>
            <a:ext cx="1824423" cy="9768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9B73997-4FA4-434E-AC00-826D2B06388B}"/>
              </a:ext>
            </a:extLst>
          </p:cNvPr>
          <p:cNvSpPr txBox="1"/>
          <p:nvPr/>
        </p:nvSpPr>
        <p:spPr>
          <a:xfrm>
            <a:off x="4478557" y="719941"/>
            <a:ext cx="4764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检查验证事务写入集不与并发提交事务的写入集相交</a:t>
            </a:r>
            <a:endParaRPr lang="en-US" altLang="zh-CN" sz="1400" dirty="0"/>
          </a:p>
          <a:p>
            <a:r>
              <a:rPr lang="zh-CN" altLang="en-US" sz="1400" dirty="0"/>
              <a:t>并发：</a:t>
            </a:r>
            <a:r>
              <a:rPr lang="en-US" altLang="zh-CN" sz="1400" dirty="0"/>
              <a:t>T1</a:t>
            </a:r>
            <a:r>
              <a:rPr lang="zh-CN" altLang="en-US" sz="1400" dirty="0"/>
              <a:t>在</a:t>
            </a:r>
            <a:r>
              <a:rPr lang="en-US" altLang="zh-CN" sz="1400" dirty="0"/>
              <a:t>T2</a:t>
            </a:r>
            <a:r>
              <a:rPr lang="zh-CN" altLang="en-US" sz="1400" dirty="0"/>
              <a:t>提交前拍摄快照，在</a:t>
            </a:r>
            <a:r>
              <a:rPr lang="en-US" altLang="zh-CN" sz="1400" dirty="0"/>
              <a:t>T2</a:t>
            </a:r>
            <a:r>
              <a:rPr lang="zh-CN" altLang="en-US" sz="1400" dirty="0"/>
              <a:t>提交后提交。</a:t>
            </a:r>
          </a:p>
        </p:txBody>
      </p:sp>
    </p:spTree>
    <p:extLst>
      <p:ext uri="{BB962C8B-B14F-4D97-AF65-F5344CB8AC3E}">
        <p14:creationId xmlns:p14="http://schemas.microsoft.com/office/powerpoint/2010/main" val="3903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  <p:bldP spid="16" grpId="0"/>
      <p:bldP spid="17" grpId="0" animBg="1"/>
      <p:bldP spid="20" grpId="0"/>
      <p:bldP spid="24" grpId="0" animBg="1"/>
      <p:bldP spid="27" grpId="0"/>
      <p:bldP spid="2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316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曾舰铖</dc:creator>
  <cp:lastModifiedBy>曾舰铖</cp:lastModifiedBy>
  <cp:revision>14</cp:revision>
  <dcterms:created xsi:type="dcterms:W3CDTF">2022-05-18T13:40:30Z</dcterms:created>
  <dcterms:modified xsi:type="dcterms:W3CDTF">2022-05-19T07:45:54Z</dcterms:modified>
</cp:coreProperties>
</file>