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5" r:id="rId3"/>
    <p:sldId id="257" r:id="rId4"/>
    <p:sldId id="260" r:id="rId5"/>
    <p:sldId id="264" r:id="rId6"/>
    <p:sldId id="270" r:id="rId7"/>
    <p:sldId id="271" r:id="rId8"/>
    <p:sldId id="272" r:id="rId9"/>
    <p:sldId id="273" r:id="rId10"/>
    <p:sldId id="262" r:id="rId11"/>
    <p:sldId id="276" r:id="rId12"/>
    <p:sldId id="274" r:id="rId13"/>
    <p:sldId id="27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41950-2249-4045-8117-7EF4A4794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843FAB-5DEF-45FF-921B-ADED68B9B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61858-6B81-44C7-8B18-504CB088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6916-B1F6-47E5-9C55-FEDA4CDB7CC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AFD65-812B-4859-BB30-41BD88E7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60ED4-B232-4A73-A773-5F95B4DA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F86-C6EE-412E-A044-3EAD6777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43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54726-D390-42E3-BADE-3B1BFB1F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FE3347-E462-45D0-AE5E-D0D4A6DED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87A74-39BE-40F7-A9F6-9FC15915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6916-B1F6-47E5-9C55-FEDA4CDB7CC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58D26-5F9A-430B-9E46-F112D560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74FA7-6B64-477C-87A2-22F8DCA2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F86-C6EE-412E-A044-3EAD6777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9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C01CDF-01E7-4DAA-8992-B9639B966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F78250-7C3C-4A08-B6B4-834C8A27E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967C9-64F0-4159-9D7F-3CBDD004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6916-B1F6-47E5-9C55-FEDA4CDB7CC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AE32B-6F8C-4F54-85D5-CC946CA8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C4835-BCAF-40D7-9378-69D8A44D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F86-C6EE-412E-A044-3EAD6777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28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4CF34-75BE-4020-8158-E9301306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36CB0-73F1-47C4-9C83-2A4517A21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4372B-D379-4172-BCA8-59885F17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6916-B1F6-47E5-9C55-FEDA4CDB7CC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1A4B0-FEF1-4F10-896B-4F6B11E9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AA93D-CFD0-4E69-8671-D460AC4E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F86-C6EE-412E-A044-3EAD6777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05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F660F-6455-4965-ADD3-5B5A4400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87B634-A02B-431B-8F81-C3D44386C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6C169-ABF5-4644-B42B-CDCA30A7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6916-B1F6-47E5-9C55-FEDA4CDB7CC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E89927-9571-4783-9223-1E4CC727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89F98-1551-40C2-8CB2-5480C2D1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F86-C6EE-412E-A044-3EAD6777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1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B08B6-C167-4FCB-9494-BA96A283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7E62E-3FC7-44E4-A9DC-83B7B3A60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CEB989-8DAE-430A-911C-AAF57B405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D78AE-33C6-4918-B694-F7C9310F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6916-B1F6-47E5-9C55-FEDA4CDB7CC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47410F-A48D-4DF9-B264-8606CA1E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E90968-5062-4F9C-A3C8-358F44AD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F86-C6EE-412E-A044-3EAD6777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53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19EF3-5B00-44C5-AF81-30A2600F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F1F995-312F-4317-A761-A21B540A8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02FEA9-64FA-4033-AB1E-B8FB2945F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98FD1A-10F4-4656-A775-FD8982B5A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5325F8-95D4-4D9F-8275-5A9EBA451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AEB17D-F7A0-4388-A0D4-70C22691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6916-B1F6-47E5-9C55-FEDA4CDB7CC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4543E8-410D-4BED-93CA-AA5E0B79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3642C6-9A50-48E1-999A-AD1F02C3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F86-C6EE-412E-A044-3EAD6777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25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6E64E-0351-439C-91E2-FC83412B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BB4FDC-6691-49C2-B6EB-64B8F31E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6916-B1F6-47E5-9C55-FEDA4CDB7CC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4657BF-383C-4374-A452-623101CD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817ECD-1FB1-480A-859B-624D8B7A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F86-C6EE-412E-A044-3EAD6777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7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7BA1F9-4F70-42B3-8B30-121662E9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6916-B1F6-47E5-9C55-FEDA4CDB7CC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6C7895-5105-4F64-A067-53D69C28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27D055-E631-49C9-8744-5846E3A8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F86-C6EE-412E-A044-3EAD6777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07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27C6B-0EEF-410E-9E85-8C6F18D1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165D3-8764-46A6-965E-CB5415AF0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5CA927-7F53-4C8F-8FAF-A30907572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7E0D8A-92B5-43E4-868A-36CE520A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6916-B1F6-47E5-9C55-FEDA4CDB7CC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3A2847-1F39-4DF4-90E6-FB525539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E18E2-6797-45F7-B67C-8606BED1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F86-C6EE-412E-A044-3EAD6777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75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99CD4-F8DE-43BE-8807-22A7E80D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74224C-2766-43C5-8305-AB0C68CEE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2BB5C5-E728-47A1-AF26-B5909FC28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9D644D-B6FE-4850-B3F8-DD93ACE1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6916-B1F6-47E5-9C55-FEDA4CDB7CC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7E1003-5061-4A07-A310-5B9EE7DA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CF90F2-7E37-46B6-BEC8-E31584DE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7F86-C6EE-412E-A044-3EAD6777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0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E0D6C4-3580-4792-BB29-5DB8344D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97536-04C3-444F-B21E-D0ED76C56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943AF-CE80-4F76-9E1C-378AFE1FA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A6916-B1F6-47E5-9C55-FEDA4CDB7CC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B0CFA-71D7-4F06-82BB-1B5347D2F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0A368-D4E5-4293-8C4B-C878FE981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C7F86-C6EE-412E-A044-3EAD6777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60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4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26" Type="http://schemas.openxmlformats.org/officeDocument/2006/relationships/image" Target="../media/image90.png"/><Relationship Id="rId3" Type="http://schemas.openxmlformats.org/officeDocument/2006/relationships/image" Target="../media/image67.png"/><Relationship Id="rId21" Type="http://schemas.openxmlformats.org/officeDocument/2006/relationships/image" Target="../media/image85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5" Type="http://schemas.openxmlformats.org/officeDocument/2006/relationships/image" Target="../media/image89.pn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24" Type="http://schemas.openxmlformats.org/officeDocument/2006/relationships/image" Target="../media/image88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23" Type="http://schemas.openxmlformats.org/officeDocument/2006/relationships/image" Target="../media/image87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Relationship Id="rId27" Type="http://schemas.openxmlformats.org/officeDocument/2006/relationships/image" Target="../media/image9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26" Type="http://schemas.openxmlformats.org/officeDocument/2006/relationships/image" Target="../media/image115.png"/><Relationship Id="rId21" Type="http://schemas.openxmlformats.org/officeDocument/2006/relationships/image" Target="../media/image110.png"/><Relationship Id="rId34" Type="http://schemas.openxmlformats.org/officeDocument/2006/relationships/image" Target="../media/image119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5" Type="http://schemas.openxmlformats.org/officeDocument/2006/relationships/image" Target="../media/image114.png"/><Relationship Id="rId33" Type="http://schemas.openxmlformats.org/officeDocument/2006/relationships/image" Target="../media/image118.png"/><Relationship Id="rId2" Type="http://schemas.openxmlformats.org/officeDocument/2006/relationships/image" Target="../media/image66.png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24" Type="http://schemas.openxmlformats.org/officeDocument/2006/relationships/image" Target="../media/image113.png"/><Relationship Id="rId32" Type="http://schemas.openxmlformats.org/officeDocument/2006/relationships/image" Target="../media/image117.png"/><Relationship Id="rId23" Type="http://schemas.openxmlformats.org/officeDocument/2006/relationships/image" Target="../media/image112.png"/><Relationship Id="rId28" Type="http://schemas.openxmlformats.org/officeDocument/2006/relationships/image" Target="../media/image92.png"/><Relationship Id="rId10" Type="http://schemas.openxmlformats.org/officeDocument/2006/relationships/image" Target="../media/image99.png"/><Relationship Id="rId19" Type="http://schemas.openxmlformats.org/officeDocument/2006/relationships/image" Target="../media/image108.png"/><Relationship Id="rId31" Type="http://schemas.openxmlformats.org/officeDocument/2006/relationships/image" Target="../media/image104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Relationship Id="rId22" Type="http://schemas.openxmlformats.org/officeDocument/2006/relationships/image" Target="../media/image111.png"/><Relationship Id="rId27" Type="http://schemas.openxmlformats.org/officeDocument/2006/relationships/image" Target="../media/image116.png"/><Relationship Id="rId30" Type="http://schemas.openxmlformats.org/officeDocument/2006/relationships/image" Target="../media/image94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850.png"/><Relationship Id="rId26" Type="http://schemas.openxmlformats.org/officeDocument/2006/relationships/image" Target="../media/image631.png"/><Relationship Id="rId3" Type="http://schemas.openxmlformats.org/officeDocument/2006/relationships/image" Target="../media/image62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620.png"/><Relationship Id="rId2" Type="http://schemas.openxmlformats.org/officeDocument/2006/relationships/image" Target="../media/image840.png"/><Relationship Id="rId16" Type="http://schemas.openxmlformats.org/officeDocument/2006/relationships/image" Target="../media/image25.png"/><Relationship Id="rId20" Type="http://schemas.openxmlformats.org/officeDocument/2006/relationships/image" Target="../media/image860.png"/><Relationship Id="rId29" Type="http://schemas.openxmlformats.org/officeDocument/2006/relationships/image" Target="../media/image89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0.png"/><Relationship Id="rId24" Type="http://schemas.openxmlformats.org/officeDocument/2006/relationships/image" Target="../media/image611.png"/><Relationship Id="rId32" Type="http://schemas.openxmlformats.org/officeDocument/2006/relationships/image" Target="../media/image920.png"/><Relationship Id="rId15" Type="http://schemas.openxmlformats.org/officeDocument/2006/relationships/image" Target="../media/image24.png"/><Relationship Id="rId23" Type="http://schemas.openxmlformats.org/officeDocument/2006/relationships/image" Target="../media/image600.png"/><Relationship Id="rId28" Type="http://schemas.openxmlformats.org/officeDocument/2006/relationships/image" Target="../media/image880.png"/><Relationship Id="rId19" Type="http://schemas.openxmlformats.org/officeDocument/2006/relationships/image" Target="../media/image46.png"/><Relationship Id="rId31" Type="http://schemas.openxmlformats.org/officeDocument/2006/relationships/image" Target="../media/image910.png"/><Relationship Id="rId4" Type="http://schemas.openxmlformats.org/officeDocument/2006/relationships/image" Target="../media/image63.png"/><Relationship Id="rId14" Type="http://schemas.openxmlformats.org/officeDocument/2006/relationships/image" Target="../media/image23.png"/><Relationship Id="rId27" Type="http://schemas.openxmlformats.org/officeDocument/2006/relationships/image" Target="../media/image870.png"/><Relationship Id="rId30" Type="http://schemas.openxmlformats.org/officeDocument/2006/relationships/image" Target="../media/image9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7.png"/><Relationship Id="rId17" Type="http://schemas.openxmlformats.org/officeDocument/2006/relationships/image" Target="../media/image40.png"/><Relationship Id="rId2" Type="http://schemas.openxmlformats.org/officeDocument/2006/relationships/image" Target="../media/image7.png"/><Relationship Id="rId16" Type="http://schemas.openxmlformats.org/officeDocument/2006/relationships/image" Target="../media/image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45.png"/><Relationship Id="rId3" Type="http://schemas.openxmlformats.org/officeDocument/2006/relationships/image" Target="../media/image12.png"/><Relationship Id="rId21" Type="http://schemas.openxmlformats.org/officeDocument/2006/relationships/image" Target="../media/image48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44.png"/><Relationship Id="rId16" Type="http://schemas.openxmlformats.org/officeDocument/2006/relationships/image" Target="../media/image2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46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45.png"/><Relationship Id="rId3" Type="http://schemas.openxmlformats.org/officeDocument/2006/relationships/image" Target="../media/image12.png"/><Relationship Id="rId21" Type="http://schemas.openxmlformats.org/officeDocument/2006/relationships/image" Target="../media/image48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44.png"/><Relationship Id="rId16" Type="http://schemas.openxmlformats.org/officeDocument/2006/relationships/image" Target="../media/image2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46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310.png"/><Relationship Id="rId7" Type="http://schemas.openxmlformats.org/officeDocument/2006/relationships/image" Target="../media/image35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4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52.png"/><Relationship Id="rId5" Type="http://schemas.openxmlformats.org/officeDocument/2006/relationships/image" Target="../media/image330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320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13" Type="http://schemas.openxmlformats.org/officeDocument/2006/relationships/image" Target="../media/image22.png"/><Relationship Id="rId18" Type="http://schemas.openxmlformats.org/officeDocument/2006/relationships/image" Target="../media/image45.png"/><Relationship Id="rId26" Type="http://schemas.openxmlformats.org/officeDocument/2006/relationships/image" Target="../media/image631.png"/><Relationship Id="rId21" Type="http://schemas.openxmlformats.org/officeDocument/2006/relationships/image" Target="../media/image48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620.png"/><Relationship Id="rId2" Type="http://schemas.openxmlformats.org/officeDocument/2006/relationships/image" Target="../media/image61.png"/><Relationship Id="rId16" Type="http://schemas.openxmlformats.org/officeDocument/2006/relationships/image" Target="../media/image2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611.png"/><Relationship Id="rId15" Type="http://schemas.openxmlformats.org/officeDocument/2006/relationships/image" Target="../media/image24.png"/><Relationship Id="rId23" Type="http://schemas.openxmlformats.org/officeDocument/2006/relationships/image" Target="../media/image600.png"/><Relationship Id="rId10" Type="http://schemas.openxmlformats.org/officeDocument/2006/relationships/image" Target="../media/image63.png"/><Relationship Id="rId19" Type="http://schemas.openxmlformats.org/officeDocument/2006/relationships/image" Target="../media/image46.png"/><Relationship Id="rId9" Type="http://schemas.openxmlformats.org/officeDocument/2006/relationships/image" Target="../media/image62.png"/><Relationship Id="rId14" Type="http://schemas.openxmlformats.org/officeDocument/2006/relationships/image" Target="../media/image23.png"/><Relationship Id="rId27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13" Type="http://schemas.openxmlformats.org/officeDocument/2006/relationships/image" Target="../media/image22.png"/><Relationship Id="rId18" Type="http://schemas.openxmlformats.org/officeDocument/2006/relationships/image" Target="../media/image45.png"/><Relationship Id="rId26" Type="http://schemas.openxmlformats.org/officeDocument/2006/relationships/image" Target="../media/image631.png"/><Relationship Id="rId21" Type="http://schemas.openxmlformats.org/officeDocument/2006/relationships/image" Target="../media/image48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620.png"/><Relationship Id="rId2" Type="http://schemas.openxmlformats.org/officeDocument/2006/relationships/image" Target="../media/image61.png"/><Relationship Id="rId16" Type="http://schemas.openxmlformats.org/officeDocument/2006/relationships/image" Target="../media/image2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611.png"/><Relationship Id="rId15" Type="http://schemas.openxmlformats.org/officeDocument/2006/relationships/image" Target="../media/image24.png"/><Relationship Id="rId23" Type="http://schemas.openxmlformats.org/officeDocument/2006/relationships/image" Target="../media/image600.png"/><Relationship Id="rId28" Type="http://schemas.openxmlformats.org/officeDocument/2006/relationships/image" Target="../media/image64.png"/><Relationship Id="rId10" Type="http://schemas.openxmlformats.org/officeDocument/2006/relationships/image" Target="../media/image63.png"/><Relationship Id="rId19" Type="http://schemas.openxmlformats.org/officeDocument/2006/relationships/image" Target="../media/image46.png"/><Relationship Id="rId9" Type="http://schemas.openxmlformats.org/officeDocument/2006/relationships/image" Target="../media/image62.png"/><Relationship Id="rId14" Type="http://schemas.openxmlformats.org/officeDocument/2006/relationships/image" Target="../media/image23.png"/><Relationship Id="rId27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3403EF5D-D9F2-4009-BC89-4B0E93D42C33}"/>
              </a:ext>
            </a:extLst>
          </p:cNvPr>
          <p:cNvGrpSpPr/>
          <p:nvPr/>
        </p:nvGrpSpPr>
        <p:grpSpPr>
          <a:xfrm>
            <a:off x="5252850" y="519715"/>
            <a:ext cx="1686299" cy="1125016"/>
            <a:chOff x="5195453" y="484090"/>
            <a:chExt cx="1686299" cy="112501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F72EC86-A98E-4173-A9A2-DE488B584057}"/>
                </a:ext>
              </a:extLst>
            </p:cNvPr>
            <p:cNvSpPr/>
            <p:nvPr/>
          </p:nvSpPr>
          <p:spPr>
            <a:xfrm>
              <a:off x="5201392" y="484090"/>
              <a:ext cx="1674421" cy="1125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354161C-637F-45E8-823F-5EE9A7C82E74}"/>
                </a:ext>
              </a:extLst>
            </p:cNvPr>
            <p:cNvSpPr txBox="1"/>
            <p:nvPr/>
          </p:nvSpPr>
          <p:spPr>
            <a:xfrm>
              <a:off x="5201392" y="484090"/>
              <a:ext cx="167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8B13B58-B838-4FF1-ABFE-8A50F975A78E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837178"/>
              <a:ext cx="16744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/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oMath>
                    </m:oMathPara>
                  </a14:m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=(0, 0)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blipFill>
                  <a:blip r:embed="rId2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6F2747B5-2B3B-491E-8436-37CCDC8E83B9}"/>
              </a:ext>
            </a:extLst>
          </p:cNvPr>
          <p:cNvSpPr/>
          <p:nvPr/>
        </p:nvSpPr>
        <p:spPr>
          <a:xfrm>
            <a:off x="1186796" y="2590288"/>
            <a:ext cx="4066055" cy="3924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FA5AFC-BC0A-453A-AE01-69199D96689B}"/>
              </a:ext>
            </a:extLst>
          </p:cNvPr>
          <p:cNvSpPr txBox="1"/>
          <p:nvPr/>
        </p:nvSpPr>
        <p:spPr>
          <a:xfrm>
            <a:off x="1186794" y="2604626"/>
            <a:ext cx="11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Shard 1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E4A74CB-DDE0-4C0C-9BFB-8D07B050982A}"/>
              </a:ext>
            </a:extLst>
          </p:cNvPr>
          <p:cNvSpPr/>
          <p:nvPr/>
        </p:nvSpPr>
        <p:spPr>
          <a:xfrm>
            <a:off x="2362572" y="2945202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07AE8AA-BC6B-431F-B56A-6B94FEFB1EC0}"/>
              </a:ext>
            </a:extLst>
          </p:cNvPr>
          <p:cNvSpPr txBox="1"/>
          <p:nvPr/>
        </p:nvSpPr>
        <p:spPr>
          <a:xfrm>
            <a:off x="2362572" y="294520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E4A417A-B46A-42E9-AE7E-06D531411D35}"/>
              </a:ext>
            </a:extLst>
          </p:cNvPr>
          <p:cNvCxnSpPr>
            <a:cxnSpLocks/>
          </p:cNvCxnSpPr>
          <p:nvPr/>
        </p:nvCxnSpPr>
        <p:spPr>
          <a:xfrm>
            <a:off x="2356633" y="329829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39DBADD-8C75-4F6A-B73B-DB884B289C0B}"/>
              </a:ext>
            </a:extLst>
          </p:cNvPr>
          <p:cNvCxnSpPr>
            <a:cxnSpLocks/>
          </p:cNvCxnSpPr>
          <p:nvPr/>
        </p:nvCxnSpPr>
        <p:spPr>
          <a:xfrm>
            <a:off x="2362572" y="4254885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F2A0C90-E0F0-456B-A849-C8CB05A6C266}"/>
                  </a:ext>
                </a:extLst>
              </p:cNvPr>
              <p:cNvSpPr txBox="1"/>
              <p:nvPr/>
            </p:nvSpPr>
            <p:spPr>
              <a:xfrm>
                <a:off x="2356633" y="3290169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F2A0C90-E0F0-456B-A849-C8CB05A6C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633" y="3290169"/>
                <a:ext cx="16754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02B0AEC-DA44-46EE-BAAC-AB8A8C967795}"/>
                  </a:ext>
                </a:extLst>
              </p:cNvPr>
              <p:cNvSpPr txBox="1"/>
              <p:nvPr/>
            </p:nvSpPr>
            <p:spPr>
              <a:xfrm>
                <a:off x="2362572" y="3586759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02B0AEC-DA44-46EE-BAAC-AB8A8C967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572" y="3586759"/>
                <a:ext cx="16754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E76BDCE-0643-4957-B138-9A3418B4DB0B}"/>
                  </a:ext>
                </a:extLst>
              </p:cNvPr>
              <p:cNvSpPr txBox="1"/>
              <p:nvPr/>
            </p:nvSpPr>
            <p:spPr>
              <a:xfrm>
                <a:off x="2362572" y="3877432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E76BDCE-0643-4957-B138-9A3418B4D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572" y="3877432"/>
                <a:ext cx="16635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604C547-7BB1-45F5-949F-BF12104A967B}"/>
              </a:ext>
            </a:extLst>
          </p:cNvPr>
          <p:cNvSpPr/>
          <p:nvPr/>
        </p:nvSpPr>
        <p:spPr>
          <a:xfrm>
            <a:off x="1434051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2292AF5-896B-423D-9282-21800D9A9C5B}"/>
              </a:ext>
            </a:extLst>
          </p:cNvPr>
          <p:cNvSpPr txBox="1"/>
          <p:nvPr/>
        </p:nvSpPr>
        <p:spPr>
          <a:xfrm>
            <a:off x="1434051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C85AEDF-5B04-45DB-8F6B-506AADED537E}"/>
              </a:ext>
            </a:extLst>
          </p:cNvPr>
          <p:cNvCxnSpPr>
            <a:cxnSpLocks/>
          </p:cNvCxnSpPr>
          <p:nvPr/>
        </p:nvCxnSpPr>
        <p:spPr>
          <a:xfrm>
            <a:off x="1428112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EFC5D70-1F57-4CE9-8F15-0F5CF2395122}"/>
              </a:ext>
            </a:extLst>
          </p:cNvPr>
          <p:cNvCxnSpPr>
            <a:cxnSpLocks/>
          </p:cNvCxnSpPr>
          <p:nvPr/>
        </p:nvCxnSpPr>
        <p:spPr>
          <a:xfrm>
            <a:off x="1434051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B735EBD-002D-4D60-AD76-B8281945DB2C}"/>
                  </a:ext>
                </a:extLst>
              </p:cNvPr>
              <p:cNvSpPr txBox="1"/>
              <p:nvPr/>
            </p:nvSpPr>
            <p:spPr>
              <a:xfrm>
                <a:off x="1428112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B735EBD-002D-4D60-AD76-B8281945D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112" y="5132326"/>
                <a:ext cx="16754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7B2FFD-E8A4-4E02-9D3B-63E90FDBEC30}"/>
                  </a:ext>
                </a:extLst>
              </p:cNvPr>
              <p:cNvSpPr txBox="1"/>
              <p:nvPr/>
            </p:nvSpPr>
            <p:spPr>
              <a:xfrm>
                <a:off x="1434051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7B2FFD-E8A4-4E02-9D3B-63E90FDBE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051" y="5428916"/>
                <a:ext cx="16754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67A5380-A911-454A-B10F-37AE6C92DA58}"/>
                  </a:ext>
                </a:extLst>
              </p:cNvPr>
              <p:cNvSpPr txBox="1"/>
              <p:nvPr/>
            </p:nvSpPr>
            <p:spPr>
              <a:xfrm>
                <a:off x="1434051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67A5380-A911-454A-B10F-37AE6C92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051" y="5719589"/>
                <a:ext cx="16635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4B81392-2163-4BC4-8ED6-69671B184E28}"/>
              </a:ext>
            </a:extLst>
          </p:cNvPr>
          <p:cNvSpPr/>
          <p:nvPr/>
        </p:nvSpPr>
        <p:spPr>
          <a:xfrm>
            <a:off x="3341686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2AABADB-B251-4CB7-8959-634C136C5129}"/>
              </a:ext>
            </a:extLst>
          </p:cNvPr>
          <p:cNvSpPr txBox="1"/>
          <p:nvPr/>
        </p:nvSpPr>
        <p:spPr>
          <a:xfrm>
            <a:off x="3341686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5A7DBA1-2323-4655-AC4A-B31A5F9EC9FF}"/>
              </a:ext>
            </a:extLst>
          </p:cNvPr>
          <p:cNvCxnSpPr>
            <a:cxnSpLocks/>
          </p:cNvCxnSpPr>
          <p:nvPr/>
        </p:nvCxnSpPr>
        <p:spPr>
          <a:xfrm>
            <a:off x="3335747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005256E-DC0C-43E8-9EEC-2FA4A600E6B5}"/>
              </a:ext>
            </a:extLst>
          </p:cNvPr>
          <p:cNvCxnSpPr>
            <a:cxnSpLocks/>
          </p:cNvCxnSpPr>
          <p:nvPr/>
        </p:nvCxnSpPr>
        <p:spPr>
          <a:xfrm>
            <a:off x="3341686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0C49948-14C0-4979-BA52-A2343D252EC9}"/>
                  </a:ext>
                </a:extLst>
              </p:cNvPr>
              <p:cNvSpPr txBox="1"/>
              <p:nvPr/>
            </p:nvSpPr>
            <p:spPr>
              <a:xfrm>
                <a:off x="3335747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0C49948-14C0-4979-BA52-A2343D252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747" y="5132326"/>
                <a:ext cx="16754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CFAE106-5898-469D-A075-40EF457FF207}"/>
                  </a:ext>
                </a:extLst>
              </p:cNvPr>
              <p:cNvSpPr txBox="1"/>
              <p:nvPr/>
            </p:nvSpPr>
            <p:spPr>
              <a:xfrm>
                <a:off x="3341686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CFAE106-5898-469D-A075-40EF457FF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86" y="5428916"/>
                <a:ext cx="167541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DBBD6B3-236A-4CD6-9859-22F9A21EB8F3}"/>
                  </a:ext>
                </a:extLst>
              </p:cNvPr>
              <p:cNvSpPr txBox="1"/>
              <p:nvPr/>
            </p:nvSpPr>
            <p:spPr>
              <a:xfrm>
                <a:off x="3341686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DBBD6B3-236A-4CD6-9859-22F9A21EB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86" y="5719589"/>
                <a:ext cx="166353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矩形 99">
            <a:extLst>
              <a:ext uri="{FF2B5EF4-FFF2-40B4-BE49-F238E27FC236}">
                <a16:creationId xmlns:a16="http://schemas.microsoft.com/office/drawing/2014/main" id="{72FCD6F5-1695-47FA-B606-3751FA3E82CF}"/>
              </a:ext>
            </a:extLst>
          </p:cNvPr>
          <p:cNvSpPr/>
          <p:nvPr/>
        </p:nvSpPr>
        <p:spPr>
          <a:xfrm>
            <a:off x="6940925" y="2590288"/>
            <a:ext cx="4066055" cy="3924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325C52-AA87-479C-9354-FD35B8658B81}"/>
              </a:ext>
            </a:extLst>
          </p:cNvPr>
          <p:cNvSpPr txBox="1"/>
          <p:nvPr/>
        </p:nvSpPr>
        <p:spPr>
          <a:xfrm>
            <a:off x="6940923" y="2604626"/>
            <a:ext cx="11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Shard 2</a:t>
            </a:r>
            <a:endParaRPr lang="zh-CN" altLang="en-US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C078AA33-0FC5-49C4-8A7D-81269D8B6A33}"/>
              </a:ext>
            </a:extLst>
          </p:cNvPr>
          <p:cNvSpPr/>
          <p:nvPr/>
        </p:nvSpPr>
        <p:spPr>
          <a:xfrm>
            <a:off x="8116701" y="2945202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907812B-2D7A-4AE7-9A9D-1BA640FF48AE}"/>
              </a:ext>
            </a:extLst>
          </p:cNvPr>
          <p:cNvSpPr txBox="1"/>
          <p:nvPr/>
        </p:nvSpPr>
        <p:spPr>
          <a:xfrm>
            <a:off x="8116701" y="294520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D7551A65-3B58-4473-807C-64D942CC48AC}"/>
              </a:ext>
            </a:extLst>
          </p:cNvPr>
          <p:cNvCxnSpPr>
            <a:cxnSpLocks/>
          </p:cNvCxnSpPr>
          <p:nvPr/>
        </p:nvCxnSpPr>
        <p:spPr>
          <a:xfrm>
            <a:off x="8110762" y="329829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ED5DB1E1-8CA2-4A15-ADEC-C953D72E65C8}"/>
              </a:ext>
            </a:extLst>
          </p:cNvPr>
          <p:cNvCxnSpPr>
            <a:cxnSpLocks/>
          </p:cNvCxnSpPr>
          <p:nvPr/>
        </p:nvCxnSpPr>
        <p:spPr>
          <a:xfrm>
            <a:off x="8116701" y="4254885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ACA068F-BCC0-4A8D-8F5D-CDCC98968AB7}"/>
                  </a:ext>
                </a:extLst>
              </p:cNvPr>
              <p:cNvSpPr txBox="1"/>
              <p:nvPr/>
            </p:nvSpPr>
            <p:spPr>
              <a:xfrm>
                <a:off x="8110762" y="3290169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ACA068F-BCC0-4A8D-8F5D-CDCC98968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762" y="3290169"/>
                <a:ext cx="167541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018B32E-DA6E-4C86-914D-52E13F818D75}"/>
                  </a:ext>
                </a:extLst>
              </p:cNvPr>
              <p:cNvSpPr txBox="1"/>
              <p:nvPr/>
            </p:nvSpPr>
            <p:spPr>
              <a:xfrm>
                <a:off x="8116701" y="3586759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018B32E-DA6E-4C86-914D-52E13F818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1" y="3586759"/>
                <a:ext cx="167541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88E8135-B57C-4CBE-8F57-4875C8DC2735}"/>
                  </a:ext>
                </a:extLst>
              </p:cNvPr>
              <p:cNvSpPr txBox="1"/>
              <p:nvPr/>
            </p:nvSpPr>
            <p:spPr>
              <a:xfrm>
                <a:off x="8116701" y="3877432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88E8135-B57C-4CBE-8F57-4875C8DC2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1" y="3877432"/>
                <a:ext cx="166353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58AAFF8-06CC-4D59-BB56-3A7C296CAF80}"/>
              </a:ext>
            </a:extLst>
          </p:cNvPr>
          <p:cNvSpPr/>
          <p:nvPr/>
        </p:nvSpPr>
        <p:spPr>
          <a:xfrm>
            <a:off x="7188180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6D14559-2DA6-4338-813B-06FBE61BBA40}"/>
              </a:ext>
            </a:extLst>
          </p:cNvPr>
          <p:cNvSpPr txBox="1"/>
          <p:nvPr/>
        </p:nvSpPr>
        <p:spPr>
          <a:xfrm>
            <a:off x="7188180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5AF70A11-997A-4E30-A2BE-1C2C6EB5D921}"/>
              </a:ext>
            </a:extLst>
          </p:cNvPr>
          <p:cNvCxnSpPr>
            <a:cxnSpLocks/>
          </p:cNvCxnSpPr>
          <p:nvPr/>
        </p:nvCxnSpPr>
        <p:spPr>
          <a:xfrm>
            <a:off x="7182241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439CFBE8-5FBC-40EB-9A35-A4BB22EE2EE6}"/>
              </a:ext>
            </a:extLst>
          </p:cNvPr>
          <p:cNvCxnSpPr>
            <a:cxnSpLocks/>
          </p:cNvCxnSpPr>
          <p:nvPr/>
        </p:nvCxnSpPr>
        <p:spPr>
          <a:xfrm>
            <a:off x="7188180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BEA8EED-68C3-4FF9-98F9-25AA333EF97F}"/>
                  </a:ext>
                </a:extLst>
              </p:cNvPr>
              <p:cNvSpPr txBox="1"/>
              <p:nvPr/>
            </p:nvSpPr>
            <p:spPr>
              <a:xfrm>
                <a:off x="7182241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BEA8EED-68C3-4FF9-98F9-25AA333E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241" y="5132326"/>
                <a:ext cx="167541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28720DB-C8C5-4A37-85DC-61B511225C77}"/>
                  </a:ext>
                </a:extLst>
              </p:cNvPr>
              <p:cNvSpPr txBox="1"/>
              <p:nvPr/>
            </p:nvSpPr>
            <p:spPr>
              <a:xfrm>
                <a:off x="7188180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28720DB-C8C5-4A37-85DC-61B511225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80" y="5428916"/>
                <a:ext cx="167541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8CE309B-642F-4B8E-B64D-3A126D6A47B3}"/>
                  </a:ext>
                </a:extLst>
              </p:cNvPr>
              <p:cNvSpPr txBox="1"/>
              <p:nvPr/>
            </p:nvSpPr>
            <p:spPr>
              <a:xfrm>
                <a:off x="7188180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8CE309B-642F-4B8E-B64D-3A126D6A4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80" y="5719589"/>
                <a:ext cx="166353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87CD27DF-5869-4A4B-BC71-75E65244E89C}"/>
              </a:ext>
            </a:extLst>
          </p:cNvPr>
          <p:cNvSpPr/>
          <p:nvPr/>
        </p:nvSpPr>
        <p:spPr>
          <a:xfrm>
            <a:off x="9095815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935EE80-3BB8-42F9-8307-33F1D7538CFA}"/>
              </a:ext>
            </a:extLst>
          </p:cNvPr>
          <p:cNvSpPr txBox="1"/>
          <p:nvPr/>
        </p:nvSpPr>
        <p:spPr>
          <a:xfrm>
            <a:off x="9095815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D3C5171E-5D16-4D4B-84AE-06FCED31C4E9}"/>
              </a:ext>
            </a:extLst>
          </p:cNvPr>
          <p:cNvCxnSpPr>
            <a:cxnSpLocks/>
          </p:cNvCxnSpPr>
          <p:nvPr/>
        </p:nvCxnSpPr>
        <p:spPr>
          <a:xfrm>
            <a:off x="9089876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45A25367-FA43-44BF-B9A0-48731C6E4A0D}"/>
              </a:ext>
            </a:extLst>
          </p:cNvPr>
          <p:cNvCxnSpPr>
            <a:cxnSpLocks/>
          </p:cNvCxnSpPr>
          <p:nvPr/>
        </p:nvCxnSpPr>
        <p:spPr>
          <a:xfrm>
            <a:off x="9095815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EAB895-2B0C-4DE1-AFA0-B714D5394356}"/>
                  </a:ext>
                </a:extLst>
              </p:cNvPr>
              <p:cNvSpPr txBox="1"/>
              <p:nvPr/>
            </p:nvSpPr>
            <p:spPr>
              <a:xfrm>
                <a:off x="9089876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EAB895-2B0C-4DE1-AFA0-B714D5394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876" y="5132326"/>
                <a:ext cx="167541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2A037E0-809A-4DEC-8356-B29962DFAD97}"/>
                  </a:ext>
                </a:extLst>
              </p:cNvPr>
              <p:cNvSpPr txBox="1"/>
              <p:nvPr/>
            </p:nvSpPr>
            <p:spPr>
              <a:xfrm>
                <a:off x="9095815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2A037E0-809A-4DEC-8356-B29962DFA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15" y="5428916"/>
                <a:ext cx="167541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46851952-F7EF-4269-B324-2962B70BF5CC}"/>
                  </a:ext>
                </a:extLst>
              </p:cNvPr>
              <p:cNvSpPr txBox="1"/>
              <p:nvPr/>
            </p:nvSpPr>
            <p:spPr>
              <a:xfrm>
                <a:off x="9095815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46851952-F7EF-4269-B324-2962B70BF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15" y="5719589"/>
                <a:ext cx="166353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7E2E1D5-DE62-4ACB-9770-64D87A574C9A}"/>
              </a:ext>
            </a:extLst>
          </p:cNvPr>
          <p:cNvCxnSpPr/>
          <p:nvPr/>
        </p:nvCxnSpPr>
        <p:spPr>
          <a:xfrm flipV="1">
            <a:off x="6744749" y="679508"/>
            <a:ext cx="1468073" cy="37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2EFDBED-4F0F-4D60-955A-6E3AFE37020A}"/>
                  </a:ext>
                </a:extLst>
              </p:cNvPr>
              <p:cNvSpPr/>
              <p:nvPr/>
            </p:nvSpPr>
            <p:spPr>
              <a:xfrm>
                <a:off x="8212821" y="310527"/>
                <a:ext cx="2927759" cy="45855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𝑐𝑡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1400" dirty="0"/>
                  <a:t>:</a:t>
                </a:r>
                <a:r>
                  <a:rPr lang="zh-CN" altLang="en-US" sz="1400" dirty="0"/>
                  <a:t>客户端所知的最大集群时间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2EFDBED-4F0F-4D60-955A-6E3AFE370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821" y="310527"/>
                <a:ext cx="2927759" cy="45855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C21D617-FFEB-4733-863C-884113DCCCFE}"/>
                  </a:ext>
                </a:extLst>
              </p:cNvPr>
              <p:cNvSpPr/>
              <p:nvPr/>
            </p:nvSpPr>
            <p:spPr>
              <a:xfrm>
                <a:off x="8212820" y="1028643"/>
                <a:ext cx="2927759" cy="45855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𝑜𝑡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1400" dirty="0"/>
                  <a:t>:</a:t>
                </a:r>
                <a:r>
                  <a:rPr lang="zh-CN" altLang="en-US" sz="1400" dirty="0"/>
                  <a:t>客户端最近操作时间</a:t>
                </a: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C21D617-FFEB-4733-863C-884113DCCC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820" y="1028643"/>
                <a:ext cx="2927759" cy="45855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76BC36C-9F83-432F-AC20-598DB0084038}"/>
              </a:ext>
            </a:extLst>
          </p:cNvPr>
          <p:cNvCxnSpPr/>
          <p:nvPr/>
        </p:nvCxnSpPr>
        <p:spPr>
          <a:xfrm flipV="1">
            <a:off x="6744749" y="1296536"/>
            <a:ext cx="1366013" cy="5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左中括号 8">
            <a:extLst>
              <a:ext uri="{FF2B5EF4-FFF2-40B4-BE49-F238E27FC236}">
                <a16:creationId xmlns:a16="http://schemas.microsoft.com/office/drawing/2014/main" id="{96A522F7-2BB0-4EA8-9962-5507EC7116FA}"/>
              </a:ext>
            </a:extLst>
          </p:cNvPr>
          <p:cNvSpPr/>
          <p:nvPr/>
        </p:nvSpPr>
        <p:spPr>
          <a:xfrm>
            <a:off x="3573710" y="1057013"/>
            <a:ext cx="1845578" cy="30500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64B5F94-F18A-4175-A307-01F67E7ABFF8}"/>
              </a:ext>
            </a:extLst>
          </p:cNvPr>
          <p:cNvSpPr/>
          <p:nvPr/>
        </p:nvSpPr>
        <p:spPr>
          <a:xfrm>
            <a:off x="569751" y="927234"/>
            <a:ext cx="2927759" cy="4585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由</a:t>
            </a:r>
            <a:r>
              <a:rPr lang="en-US" altLang="zh-CN" sz="1400" dirty="0"/>
              <a:t>HLC(sec, counter)</a:t>
            </a:r>
            <a:r>
              <a:rPr lang="zh-CN" altLang="en-US" sz="1400" dirty="0"/>
              <a:t>格式表示。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FEE2822-64CC-4D68-9DA1-B0906F0145B9}"/>
              </a:ext>
            </a:extLst>
          </p:cNvPr>
          <p:cNvCxnSpPr/>
          <p:nvPr/>
        </p:nvCxnSpPr>
        <p:spPr>
          <a:xfrm flipV="1">
            <a:off x="3798366" y="3063248"/>
            <a:ext cx="1468073" cy="37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1AF11FF4-0D37-41A2-B850-C91F8F997222}"/>
                  </a:ext>
                </a:extLst>
              </p:cNvPr>
              <p:cNvSpPr/>
              <p:nvPr/>
            </p:nvSpPr>
            <p:spPr>
              <a:xfrm>
                <a:off x="5280028" y="2769824"/>
                <a:ext cx="2927759" cy="45855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𝑐𝑡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400" dirty="0"/>
                  <a:t>:</a:t>
                </a:r>
                <a:r>
                  <a:rPr lang="zh-CN" altLang="en-US" sz="1400" dirty="0"/>
                  <a:t>服务端集群时间</a:t>
                </a:r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1AF11FF4-0D37-41A2-B850-C91F8F997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028" y="2769824"/>
                <a:ext cx="2927759" cy="45855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881BE72C-CA59-4A8F-B8C5-026AFAD8FA89}"/>
              </a:ext>
            </a:extLst>
          </p:cNvPr>
          <p:cNvCxnSpPr>
            <a:cxnSpLocks/>
          </p:cNvCxnSpPr>
          <p:nvPr/>
        </p:nvCxnSpPr>
        <p:spPr>
          <a:xfrm>
            <a:off x="3798366" y="3755059"/>
            <a:ext cx="1620922" cy="1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FE2FD09-25EF-4A25-AA01-1BD005448D99}"/>
                  </a:ext>
                </a:extLst>
              </p:cNvPr>
              <p:cNvSpPr/>
              <p:nvPr/>
            </p:nvSpPr>
            <p:spPr>
              <a:xfrm>
                <a:off x="5419288" y="3556637"/>
                <a:ext cx="2927759" cy="45855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𝑎𝑜𝑡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400" dirty="0"/>
                  <a:t>:</a:t>
                </a:r>
                <a:r>
                  <a:rPr lang="zh-CN" altLang="en-US" sz="1400" dirty="0"/>
                  <a:t>服务端最近应用的操作时间</a:t>
                </a: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FE2FD09-25EF-4A25-AA01-1BD005448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288" y="3556637"/>
                <a:ext cx="2927759" cy="45855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BC94B43-6418-4856-95E3-C91EDA58E123}"/>
              </a:ext>
            </a:extLst>
          </p:cNvPr>
          <p:cNvCxnSpPr>
            <a:cxnSpLocks/>
          </p:cNvCxnSpPr>
          <p:nvPr/>
        </p:nvCxnSpPr>
        <p:spPr>
          <a:xfrm>
            <a:off x="3811956" y="4071135"/>
            <a:ext cx="1468785" cy="56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B2D4CE5-4A40-4212-84D9-02E2DE8CF38A}"/>
                  </a:ext>
                </a:extLst>
              </p:cNvPr>
              <p:cNvSpPr/>
              <p:nvPr/>
            </p:nvSpPr>
            <p:spPr>
              <a:xfrm>
                <a:off x="5280741" y="4428004"/>
                <a:ext cx="2927759" cy="45855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clock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CN" sz="1400" dirty="0"/>
                  <a:t>:</a:t>
                </a:r>
                <a:r>
                  <a:rPr lang="zh-CN" altLang="en-US" sz="1400" dirty="0"/>
                  <a:t>服务端当前物理时钟</a:t>
                </a:r>
              </a:p>
            </p:txBody>
          </p:sp>
        </mc:Choice>
        <mc:Fallback xmlns="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B2D4CE5-4A40-4212-84D9-02E2DE8CF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741" y="4428004"/>
                <a:ext cx="2927759" cy="45855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5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2" grpId="0" animBg="1"/>
      <p:bldP spid="103" grpId="0"/>
      <p:bldP spid="123" grpId="0"/>
      <p:bldP spid="147" grpId="0"/>
      <p:bldP spid="148" grpId="0"/>
      <p:bldP spid="149" grpId="0" animBg="1"/>
      <p:bldP spid="150" grpId="0"/>
      <p:bldP spid="153" grpId="0"/>
      <p:bldP spid="154" grpId="0"/>
      <p:bldP spid="155" grpId="0"/>
      <p:bldP spid="156" grpId="0" animBg="1"/>
      <p:bldP spid="157" grpId="0"/>
      <p:bldP spid="160" grpId="0"/>
      <p:bldP spid="161" grpId="0"/>
      <p:bldP spid="162" grpId="0"/>
      <p:bldP spid="4" grpId="0" animBg="1"/>
      <p:bldP spid="56" grpId="0" animBg="1"/>
      <p:bldP spid="9" grpId="0" animBg="1"/>
      <p:bldP spid="60" grpId="0" animBg="1"/>
      <p:bldP spid="79" grpId="0" animBg="1"/>
      <p:bldP spid="81" grpId="0" animBg="1"/>
      <p:bldP spid="8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3403EF5D-D9F2-4009-BC89-4B0E93D42C33}"/>
              </a:ext>
            </a:extLst>
          </p:cNvPr>
          <p:cNvGrpSpPr/>
          <p:nvPr/>
        </p:nvGrpSpPr>
        <p:grpSpPr>
          <a:xfrm>
            <a:off x="908025" y="1539210"/>
            <a:ext cx="1686299" cy="1125016"/>
            <a:chOff x="5195453" y="484090"/>
            <a:chExt cx="1686299" cy="112501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F72EC86-A98E-4173-A9A2-DE488B584057}"/>
                </a:ext>
              </a:extLst>
            </p:cNvPr>
            <p:cNvSpPr/>
            <p:nvPr/>
          </p:nvSpPr>
          <p:spPr>
            <a:xfrm>
              <a:off x="5201392" y="484090"/>
              <a:ext cx="1674421" cy="1125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354161C-637F-45E8-823F-5EE9A7C82E74}"/>
                </a:ext>
              </a:extLst>
            </p:cNvPr>
            <p:cNvSpPr txBox="1"/>
            <p:nvPr/>
          </p:nvSpPr>
          <p:spPr>
            <a:xfrm>
              <a:off x="5201392" y="484090"/>
              <a:ext cx="167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8B13B58-B838-4FF1-ABFE-8A50F975A78E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837178"/>
              <a:ext cx="16744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/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1, 1</m:t>
                            </m:r>
                          </m:e>
                        </m:d>
                      </m:oMath>
                    </m:oMathPara>
                  </a14:m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=(1, 1)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blipFill>
                  <a:blip r:embed="rId2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BBACF9B-A409-4896-8779-6EBFA9F71506}"/>
                  </a:ext>
                </a:extLst>
              </p:cNvPr>
              <p:cNvSpPr txBox="1"/>
              <p:nvPr/>
            </p:nvSpPr>
            <p:spPr>
              <a:xfrm>
                <a:off x="4971374" y="1714955"/>
                <a:ext cx="168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BBACF9B-A409-4896-8779-6EBFA9F71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374" y="1714955"/>
                <a:ext cx="168530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C07E7626-FB55-43A6-BAF6-EB0D2C91B638}"/>
                  </a:ext>
                </a:extLst>
              </p:cNvPr>
              <p:cNvSpPr txBox="1"/>
              <p:nvPr/>
            </p:nvSpPr>
            <p:spPr>
              <a:xfrm>
                <a:off x="4961718" y="2011545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C07E7626-FB55-43A6-BAF6-EB0D2C91B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718" y="2011545"/>
                <a:ext cx="16526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535AF8F7-4B65-4E90-A1D0-334DB016F9CB}"/>
                  </a:ext>
                </a:extLst>
              </p:cNvPr>
              <p:cNvSpPr txBox="1"/>
              <p:nvPr/>
            </p:nvSpPr>
            <p:spPr>
              <a:xfrm>
                <a:off x="4950836" y="2302218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535AF8F7-4B65-4E90-A1D0-334DB016F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836" y="2302218"/>
                <a:ext cx="16744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1A05FCDD-AF03-4A65-A86E-3D0EBBC6255E}"/>
                  </a:ext>
                </a:extLst>
              </p:cNvPr>
              <p:cNvSpPr txBox="1"/>
              <p:nvPr/>
            </p:nvSpPr>
            <p:spPr>
              <a:xfrm>
                <a:off x="928563" y="4570631"/>
                <a:ext cx="168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1A05FCDD-AF03-4A65-A86E-3D0EBBC62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63" y="4570631"/>
                <a:ext cx="1685304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6248E987-435C-428B-9D26-92928B277402}"/>
                  </a:ext>
                </a:extLst>
              </p:cNvPr>
              <p:cNvSpPr txBox="1"/>
              <p:nvPr/>
            </p:nvSpPr>
            <p:spPr>
              <a:xfrm>
                <a:off x="918907" y="4867221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6248E987-435C-428B-9D26-92928B27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07" y="4867221"/>
                <a:ext cx="165265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EC251171-D249-47E6-9BA2-81BB9F77DD4F}"/>
                  </a:ext>
                </a:extLst>
              </p:cNvPr>
              <p:cNvSpPr txBox="1"/>
              <p:nvPr/>
            </p:nvSpPr>
            <p:spPr>
              <a:xfrm>
                <a:off x="908025" y="5157894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EC251171-D249-47E6-9BA2-81BB9F77D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25" y="5157894"/>
                <a:ext cx="167442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3118D6F-1227-4147-9D03-2C211E6EE871}"/>
              </a:ext>
            </a:extLst>
          </p:cNvPr>
          <p:cNvCxnSpPr>
            <a:cxnSpLocks/>
            <a:stCxn id="5" idx="2"/>
            <a:endCxn id="39" idx="0"/>
          </p:cNvCxnSpPr>
          <p:nvPr/>
        </p:nvCxnSpPr>
        <p:spPr>
          <a:xfrm>
            <a:off x="1751175" y="2664226"/>
            <a:ext cx="5441" cy="155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7BAC60C-9AB4-407E-8CFD-9AD8753E7C16}"/>
                  </a:ext>
                </a:extLst>
              </p:cNvPr>
              <p:cNvSpPr txBox="1"/>
              <p:nvPr/>
            </p:nvSpPr>
            <p:spPr>
              <a:xfrm>
                <a:off x="1745235" y="3122158"/>
                <a:ext cx="14767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1)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7BAC60C-9AB4-407E-8CFD-9AD8753E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35" y="3122158"/>
                <a:ext cx="1476763" cy="646331"/>
              </a:xfrm>
              <a:prstGeom prst="rect">
                <a:avLst/>
              </a:prstGeom>
              <a:blipFill>
                <a:blip r:embed="rId9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DAFF0C6-8132-4909-B04F-B37FA2286191}"/>
                  </a:ext>
                </a:extLst>
              </p:cNvPr>
              <p:cNvSpPr txBox="1"/>
              <p:nvPr/>
            </p:nvSpPr>
            <p:spPr>
              <a:xfrm>
                <a:off x="928563" y="4570631"/>
                <a:ext cx="1685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DAFF0C6-8132-4909-B04F-B37FA2286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63" y="4570631"/>
                <a:ext cx="16853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B4B307CA-A9C9-4349-B860-3A824F708F31}"/>
                  </a:ext>
                </a:extLst>
              </p:cNvPr>
              <p:cNvSpPr txBox="1"/>
              <p:nvPr/>
            </p:nvSpPr>
            <p:spPr>
              <a:xfrm>
                <a:off x="4961718" y="4867221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B4B307CA-A9C9-4349-B860-3A824F708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718" y="4867221"/>
                <a:ext cx="165265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061E401-EDEC-4D41-88FB-22447BFE5EEE}"/>
                  </a:ext>
                </a:extLst>
              </p:cNvPr>
              <p:cNvSpPr txBox="1"/>
              <p:nvPr/>
            </p:nvSpPr>
            <p:spPr>
              <a:xfrm>
                <a:off x="4950836" y="5157894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061E401-EDEC-4D41-88FB-22447BFE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836" y="5157894"/>
                <a:ext cx="167442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37928F1-3BBB-4CE0-B38A-653F64E36457}"/>
                  </a:ext>
                </a:extLst>
              </p:cNvPr>
              <p:cNvSpPr txBox="1"/>
              <p:nvPr/>
            </p:nvSpPr>
            <p:spPr>
              <a:xfrm>
                <a:off x="4971374" y="4570631"/>
                <a:ext cx="1685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37928F1-3BBB-4CE0-B38A-653F64E36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374" y="4570631"/>
                <a:ext cx="16853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E388D30-C96E-4BD6-8DF0-324F40953C1A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592360" y="5116154"/>
            <a:ext cx="2361407" cy="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4FBA532-7BF6-4FC3-8B76-325A61E65C97}"/>
              </a:ext>
            </a:extLst>
          </p:cNvPr>
          <p:cNvCxnSpPr>
            <a:cxnSpLocks/>
          </p:cNvCxnSpPr>
          <p:nvPr/>
        </p:nvCxnSpPr>
        <p:spPr>
          <a:xfrm flipH="1" flipV="1">
            <a:off x="5977587" y="3161260"/>
            <a:ext cx="3007" cy="105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9D66AA9-9039-43A7-9D2E-5EAC349E733B}"/>
                  </a:ext>
                </a:extLst>
              </p:cNvPr>
              <p:cNvSpPr txBox="1"/>
              <p:nvPr/>
            </p:nvSpPr>
            <p:spPr>
              <a:xfrm>
                <a:off x="6000635" y="3366236"/>
                <a:ext cx="14767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1)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=(0, 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9D66AA9-9039-43A7-9D2E-5EAC349E7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635" y="3366236"/>
                <a:ext cx="1476763" cy="646331"/>
              </a:xfrm>
              <a:prstGeom prst="rect">
                <a:avLst/>
              </a:prstGeom>
              <a:blipFill>
                <a:blip r:embed="rId14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50917134-EFA7-4284-A8E6-D30BA4D02265}"/>
              </a:ext>
            </a:extLst>
          </p:cNvPr>
          <p:cNvSpPr/>
          <p:nvPr/>
        </p:nvSpPr>
        <p:spPr>
          <a:xfrm>
            <a:off x="919405" y="4217543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59418E0-F91D-4E87-980A-7173D70C0B15}"/>
              </a:ext>
            </a:extLst>
          </p:cNvPr>
          <p:cNvSpPr txBox="1"/>
          <p:nvPr/>
        </p:nvSpPr>
        <p:spPr>
          <a:xfrm>
            <a:off x="919405" y="4217544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7BC5D5C-6A96-4DEC-9E31-AF10DF7CD52A}"/>
              </a:ext>
            </a:extLst>
          </p:cNvPr>
          <p:cNvCxnSpPr>
            <a:cxnSpLocks/>
          </p:cNvCxnSpPr>
          <p:nvPr/>
        </p:nvCxnSpPr>
        <p:spPr>
          <a:xfrm>
            <a:off x="913466" y="457063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9EDB60B-B2CB-4977-8A7D-29228795388D}"/>
              </a:ext>
            </a:extLst>
          </p:cNvPr>
          <p:cNvCxnSpPr>
            <a:cxnSpLocks/>
          </p:cNvCxnSpPr>
          <p:nvPr/>
        </p:nvCxnSpPr>
        <p:spPr>
          <a:xfrm>
            <a:off x="919405" y="5527226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19D902D-2876-44C4-AB3A-FA866444338C}"/>
              </a:ext>
            </a:extLst>
          </p:cNvPr>
          <p:cNvSpPr txBox="1"/>
          <p:nvPr/>
        </p:nvSpPr>
        <p:spPr>
          <a:xfrm>
            <a:off x="4956774" y="4217544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1F7E167-FE6C-4B18-9246-3539C90E7EEC}"/>
              </a:ext>
            </a:extLst>
          </p:cNvPr>
          <p:cNvCxnSpPr>
            <a:cxnSpLocks/>
          </p:cNvCxnSpPr>
          <p:nvPr/>
        </p:nvCxnSpPr>
        <p:spPr>
          <a:xfrm>
            <a:off x="4950835" y="457063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42674DD-CDBE-4EFC-A640-1342BC82FE11}"/>
              </a:ext>
            </a:extLst>
          </p:cNvPr>
          <p:cNvCxnSpPr>
            <a:cxnSpLocks/>
          </p:cNvCxnSpPr>
          <p:nvPr/>
        </p:nvCxnSpPr>
        <p:spPr>
          <a:xfrm>
            <a:off x="4956774" y="5527226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ECFBD50-DCCF-4DBF-9AAC-3D78538D14BB}"/>
              </a:ext>
            </a:extLst>
          </p:cNvPr>
          <p:cNvSpPr/>
          <p:nvPr/>
        </p:nvSpPr>
        <p:spPr>
          <a:xfrm>
            <a:off x="4953767" y="1364038"/>
            <a:ext cx="1674421" cy="1797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7D2A420-49B2-45E0-9C3F-53409E6B8E48}"/>
              </a:ext>
            </a:extLst>
          </p:cNvPr>
          <p:cNvSpPr txBox="1"/>
          <p:nvPr/>
        </p:nvSpPr>
        <p:spPr>
          <a:xfrm>
            <a:off x="4953767" y="1364039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05A77B1-D138-4299-B9ED-1E5B60CA5CE9}"/>
              </a:ext>
            </a:extLst>
          </p:cNvPr>
          <p:cNvCxnSpPr>
            <a:cxnSpLocks/>
          </p:cNvCxnSpPr>
          <p:nvPr/>
        </p:nvCxnSpPr>
        <p:spPr>
          <a:xfrm>
            <a:off x="4947828" y="1717127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C0F7B5B-5D72-45E8-B16C-CC6A8A8794C9}"/>
              </a:ext>
            </a:extLst>
          </p:cNvPr>
          <p:cNvCxnSpPr>
            <a:cxnSpLocks/>
          </p:cNvCxnSpPr>
          <p:nvPr/>
        </p:nvCxnSpPr>
        <p:spPr>
          <a:xfrm>
            <a:off x="4953767" y="267372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C25008F-E2A5-4A07-8DF7-DC38646ADA78}"/>
                  </a:ext>
                </a:extLst>
              </p:cNvPr>
              <p:cNvSpPr txBox="1"/>
              <p:nvPr/>
            </p:nvSpPr>
            <p:spPr>
              <a:xfrm>
                <a:off x="4956774" y="2671549"/>
                <a:ext cx="16744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𝑁𝑂𝑂𝑃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=(1,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C25008F-E2A5-4A07-8DF7-DC38646AD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774" y="2671549"/>
                <a:ext cx="1674420" cy="430887"/>
              </a:xfrm>
              <a:prstGeom prst="rect">
                <a:avLst/>
              </a:prstGeom>
              <a:blipFill>
                <a:blip r:embed="rId15"/>
                <a:stretch>
                  <a:fillRect r="-727"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EC29D268-53D7-4BF4-947A-0678D4FC968F}"/>
              </a:ext>
            </a:extLst>
          </p:cNvPr>
          <p:cNvSpPr/>
          <p:nvPr/>
        </p:nvSpPr>
        <p:spPr>
          <a:xfrm>
            <a:off x="4953767" y="4217543"/>
            <a:ext cx="1674421" cy="1797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3F2F0AF0-67E1-48BE-9D3B-3E6086AC7993}"/>
                  </a:ext>
                </a:extLst>
              </p:cNvPr>
              <p:cNvSpPr txBox="1"/>
              <p:nvPr/>
            </p:nvSpPr>
            <p:spPr>
              <a:xfrm>
                <a:off x="4958710" y="5529713"/>
                <a:ext cx="16744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𝑁𝑂𝑂𝑃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=(1, 2)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3F2F0AF0-67E1-48BE-9D3B-3E6086AC7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710" y="5529713"/>
                <a:ext cx="1674420" cy="430887"/>
              </a:xfrm>
              <a:prstGeom prst="rect">
                <a:avLst/>
              </a:prstGeom>
              <a:blipFill>
                <a:blip r:embed="rId16"/>
                <a:stretch>
                  <a:fillRect r="-727"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4464978A-A118-4BC7-BBA9-739520985F88}"/>
                  </a:ext>
                </a:extLst>
              </p:cNvPr>
              <p:cNvSpPr txBox="1"/>
              <p:nvPr/>
            </p:nvSpPr>
            <p:spPr>
              <a:xfrm>
                <a:off x="8774355" y="4867221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4464978A-A118-4BC7-BBA9-739520985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355" y="4867221"/>
                <a:ext cx="165265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543FDA1-CAA9-4376-9AB3-F337E22F36CE}"/>
                  </a:ext>
                </a:extLst>
              </p:cNvPr>
              <p:cNvSpPr txBox="1"/>
              <p:nvPr/>
            </p:nvSpPr>
            <p:spPr>
              <a:xfrm>
                <a:off x="8763473" y="5157894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543FDA1-CAA9-4376-9AB3-F337E22F3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473" y="5157894"/>
                <a:ext cx="167442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3161CF3-9CC1-41CC-8B12-4CA6B7031CD1}"/>
                  </a:ext>
                </a:extLst>
              </p:cNvPr>
              <p:cNvSpPr txBox="1"/>
              <p:nvPr/>
            </p:nvSpPr>
            <p:spPr>
              <a:xfrm>
                <a:off x="8784011" y="4570631"/>
                <a:ext cx="1685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3161CF3-9CC1-41CC-8B12-4CA6B7031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011" y="4570631"/>
                <a:ext cx="168530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FD52153-28CD-4D19-B9D0-EC554A9F2C4B}"/>
              </a:ext>
            </a:extLst>
          </p:cNvPr>
          <p:cNvCxnSpPr>
            <a:cxnSpLocks/>
            <a:stCxn id="75" idx="0"/>
            <a:endCxn id="55" idx="2"/>
          </p:cNvCxnSpPr>
          <p:nvPr/>
        </p:nvCxnSpPr>
        <p:spPr>
          <a:xfrm flipH="1" flipV="1">
            <a:off x="9602618" y="2664226"/>
            <a:ext cx="4004" cy="155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EC5ADD3-0BB1-4C1C-9F34-C34D283AD693}"/>
                  </a:ext>
                </a:extLst>
              </p:cNvPr>
              <p:cNvSpPr txBox="1"/>
              <p:nvPr/>
            </p:nvSpPr>
            <p:spPr>
              <a:xfrm>
                <a:off x="9626663" y="3099903"/>
                <a:ext cx="14767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2)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2)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EC5ADD3-0BB1-4C1C-9F34-C34D283AD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63" y="3099903"/>
                <a:ext cx="1476763" cy="646331"/>
              </a:xfrm>
              <a:prstGeom prst="rect">
                <a:avLst/>
              </a:prstGeom>
              <a:blipFill>
                <a:blip r:embed="rId20"/>
                <a:stretch>
                  <a:fillRect r="-413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本框 74">
            <a:extLst>
              <a:ext uri="{FF2B5EF4-FFF2-40B4-BE49-F238E27FC236}">
                <a16:creationId xmlns:a16="http://schemas.microsoft.com/office/drawing/2014/main" id="{C612AA4B-040F-4B70-B3E9-688A961AE5BF}"/>
              </a:ext>
            </a:extLst>
          </p:cNvPr>
          <p:cNvSpPr txBox="1"/>
          <p:nvPr/>
        </p:nvSpPr>
        <p:spPr>
          <a:xfrm>
            <a:off x="8769411" y="4217544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9D65CAF-1B9C-47A6-B9AB-15B7BC61D98D}"/>
              </a:ext>
            </a:extLst>
          </p:cNvPr>
          <p:cNvCxnSpPr>
            <a:cxnSpLocks/>
          </p:cNvCxnSpPr>
          <p:nvPr/>
        </p:nvCxnSpPr>
        <p:spPr>
          <a:xfrm>
            <a:off x="8763472" y="457063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384F74B-7F64-4DCE-A3A2-2FF29CB67DB8}"/>
              </a:ext>
            </a:extLst>
          </p:cNvPr>
          <p:cNvCxnSpPr>
            <a:cxnSpLocks/>
          </p:cNvCxnSpPr>
          <p:nvPr/>
        </p:nvCxnSpPr>
        <p:spPr>
          <a:xfrm>
            <a:off x="8769411" y="5527226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61934B7-133B-47F7-8822-02A43CA8526E}"/>
              </a:ext>
            </a:extLst>
          </p:cNvPr>
          <p:cNvSpPr/>
          <p:nvPr/>
        </p:nvSpPr>
        <p:spPr>
          <a:xfrm>
            <a:off x="8766404" y="4217543"/>
            <a:ext cx="1674421" cy="1797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FB5082C-AA25-4453-ABDF-41A87B32BDFC}"/>
                  </a:ext>
                </a:extLst>
              </p:cNvPr>
              <p:cNvSpPr txBox="1"/>
              <p:nvPr/>
            </p:nvSpPr>
            <p:spPr>
              <a:xfrm>
                <a:off x="8771347" y="5529713"/>
                <a:ext cx="16744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𝑁𝑂𝑂𝑃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=(1, 2)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FB5082C-AA25-4453-ABDF-41A87B32B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347" y="5529713"/>
                <a:ext cx="1674420" cy="430887"/>
              </a:xfrm>
              <a:prstGeom prst="rect">
                <a:avLst/>
              </a:prstGeom>
              <a:blipFill>
                <a:blip r:embed="rId21"/>
                <a:stretch>
                  <a:fillRect r="-364"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F17E933-A8CA-4E5A-B7FB-ED47EABE95DB}"/>
              </a:ext>
            </a:extLst>
          </p:cNvPr>
          <p:cNvCxnSpPr>
            <a:cxnSpLocks/>
            <a:stCxn id="68" idx="3"/>
            <a:endCxn id="79" idx="1"/>
          </p:cNvCxnSpPr>
          <p:nvPr/>
        </p:nvCxnSpPr>
        <p:spPr>
          <a:xfrm>
            <a:off x="6628188" y="5116154"/>
            <a:ext cx="2138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E7780501-E0DB-4A30-88A8-1E676713B7B8}"/>
                  </a:ext>
                </a:extLst>
              </p:cNvPr>
              <p:cNvSpPr txBox="1"/>
              <p:nvPr/>
            </p:nvSpPr>
            <p:spPr>
              <a:xfrm>
                <a:off x="4961718" y="4866193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E7780501-E0DB-4A30-88A8-1E676713B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718" y="4866193"/>
                <a:ext cx="16526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166F89FE-DF90-42F7-AD97-384786046DFF}"/>
              </a:ext>
            </a:extLst>
          </p:cNvPr>
          <p:cNvCxnSpPr>
            <a:cxnSpLocks/>
          </p:cNvCxnSpPr>
          <p:nvPr/>
        </p:nvCxnSpPr>
        <p:spPr>
          <a:xfrm>
            <a:off x="5684960" y="3161260"/>
            <a:ext cx="0" cy="105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7D31BD0A-0BA5-4A5F-BF48-70DAD6E15C3A}"/>
                  </a:ext>
                </a:extLst>
              </p:cNvPr>
              <p:cNvSpPr txBox="1"/>
              <p:nvPr/>
            </p:nvSpPr>
            <p:spPr>
              <a:xfrm>
                <a:off x="3919645" y="3238361"/>
                <a:ext cx="1766299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  <m:t>𝑂𝑂𝑃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=(1, 2)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7D31BD0A-0BA5-4A5F-BF48-70DAD6E15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645" y="3238361"/>
                <a:ext cx="1766299" cy="800219"/>
              </a:xfrm>
              <a:prstGeom prst="rect">
                <a:avLst/>
              </a:prstGeom>
              <a:blipFill>
                <a:blip r:embed="rId23"/>
                <a:stretch>
                  <a:fillRect b="-2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FF62FC4B-347B-4467-9FFF-515684F6A810}"/>
              </a:ext>
            </a:extLst>
          </p:cNvPr>
          <p:cNvSpPr/>
          <p:nvPr/>
        </p:nvSpPr>
        <p:spPr>
          <a:xfrm>
            <a:off x="8765407" y="1539210"/>
            <a:ext cx="1674421" cy="1125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547FFA9-4D2B-4A6F-B430-F58CBFAB0340}"/>
              </a:ext>
            </a:extLst>
          </p:cNvPr>
          <p:cNvSpPr txBox="1"/>
          <p:nvPr/>
        </p:nvSpPr>
        <p:spPr>
          <a:xfrm>
            <a:off x="8765407" y="153921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ACF37C4-8077-4C1A-9F0E-99FE6DF70500}"/>
              </a:ext>
            </a:extLst>
          </p:cNvPr>
          <p:cNvCxnSpPr>
            <a:cxnSpLocks/>
          </p:cNvCxnSpPr>
          <p:nvPr/>
        </p:nvCxnSpPr>
        <p:spPr>
          <a:xfrm>
            <a:off x="8759468" y="189229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1374DF0-5CC3-41A0-8408-D79E0A367A2D}"/>
                  </a:ext>
                </a:extLst>
              </p:cNvPr>
              <p:cNvSpPr txBox="1"/>
              <p:nvPr/>
            </p:nvSpPr>
            <p:spPr>
              <a:xfrm>
                <a:off x="8759468" y="1922221"/>
                <a:ext cx="16862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1374DF0-5CC3-41A0-8408-D79E0A367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468" y="1922221"/>
                <a:ext cx="1686299" cy="646331"/>
              </a:xfrm>
              <a:prstGeom prst="rect">
                <a:avLst/>
              </a:prstGeom>
              <a:blipFill>
                <a:blip r:embed="rId24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C6D9C904-B9BB-4827-A722-221D168AA92C}"/>
              </a:ext>
            </a:extLst>
          </p:cNvPr>
          <p:cNvSpPr txBox="1"/>
          <p:nvPr/>
        </p:nvSpPr>
        <p:spPr>
          <a:xfrm>
            <a:off x="346770" y="343526"/>
            <a:ext cx="12203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E2A6C854-711E-4D7D-81DB-3CDCED42EFA0}"/>
                  </a:ext>
                </a:extLst>
              </p:cNvPr>
              <p:cNvSpPr txBox="1"/>
              <p:nvPr/>
            </p:nvSpPr>
            <p:spPr>
              <a:xfrm>
                <a:off x="4971374" y="4570631"/>
                <a:ext cx="1685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E2A6C854-711E-4D7D-81DB-3CDCED42E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374" y="4570631"/>
                <a:ext cx="168530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E020BF0-0847-4817-ADED-FEEF7D12F7DA}"/>
                  </a:ext>
                </a:extLst>
              </p:cNvPr>
              <p:cNvSpPr txBox="1"/>
              <p:nvPr/>
            </p:nvSpPr>
            <p:spPr>
              <a:xfrm>
                <a:off x="4960393" y="4870145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E020BF0-0847-4817-ADED-FEEF7D12F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393" y="4870145"/>
                <a:ext cx="1652656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782529E-E18D-4B49-9CB6-4311403FBD01}"/>
                  </a:ext>
                </a:extLst>
              </p:cNvPr>
              <p:cNvSpPr txBox="1"/>
              <p:nvPr/>
            </p:nvSpPr>
            <p:spPr>
              <a:xfrm>
                <a:off x="8759778" y="1922236"/>
                <a:ext cx="16862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2)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782529E-E18D-4B49-9CB6-4311403FB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778" y="1922236"/>
                <a:ext cx="1686299" cy="646331"/>
              </a:xfrm>
              <a:prstGeom prst="rect">
                <a:avLst/>
              </a:prstGeom>
              <a:blipFill>
                <a:blip r:embed="rId27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77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2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25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250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25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2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250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25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25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250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250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250" fill="hold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250" fill="hold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7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9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7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allAtOnce"/>
      <p:bldP spid="154" grpId="0"/>
      <p:bldP spid="155" grpId="0"/>
      <p:bldP spid="174" grpId="0" build="allAtOnce"/>
      <p:bldP spid="174" grpId="1" build="allAtOnce"/>
      <p:bldP spid="175" grpId="0"/>
      <p:bldP spid="175" grpId="1"/>
      <p:bldP spid="58" grpId="0" uiExpand="1" build="allAtOnce"/>
      <p:bldP spid="57" grpId="0"/>
      <p:bldP spid="64" grpId="0"/>
      <p:bldP spid="64" grpId="1"/>
      <p:bldP spid="64" grpId="2"/>
      <p:bldP spid="65" grpId="0"/>
      <p:bldP spid="66" grpId="0"/>
      <p:bldP spid="66" grpId="1"/>
      <p:bldP spid="66" grpId="2"/>
      <p:bldP spid="77" grpId="0" uiExpand="1" build="allAtOnce"/>
      <p:bldP spid="43" grpId="0"/>
      <p:bldP spid="46" grpId="0" animBg="1"/>
      <p:bldP spid="48" grpId="0"/>
      <p:bldP spid="51" grpId="0"/>
      <p:bldP spid="51" grpId="1"/>
      <p:bldP spid="51" grpId="2"/>
      <p:bldP spid="68" grpId="0" animBg="1"/>
      <p:bldP spid="69" grpId="0"/>
      <p:bldP spid="70" grpId="0"/>
      <p:bldP spid="71" grpId="0"/>
      <p:bldP spid="72" grpId="0"/>
      <p:bldP spid="74" grpId="0"/>
      <p:bldP spid="74" grpId="1"/>
      <p:bldP spid="74" grpId="2"/>
      <p:bldP spid="75" grpId="0"/>
      <p:bldP spid="79" grpId="0" animBg="1"/>
      <p:bldP spid="80" grpId="0"/>
      <p:bldP spid="89" grpId="0"/>
      <p:bldP spid="89" grpId="1"/>
      <p:bldP spid="89" grpId="2"/>
      <p:bldP spid="88" grpId="0" uiExpand="1" build="allAtOnce"/>
      <p:bldP spid="55" grpId="0" animBg="1"/>
      <p:bldP spid="56" grpId="0"/>
      <p:bldP spid="60" grpId="0"/>
      <p:bldP spid="60" grpId="1"/>
      <p:bldP spid="60" grpId="2"/>
      <p:bldP spid="63" grpId="0"/>
      <p:bldP spid="67" grpId="0"/>
      <p:bldP spid="8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3403EF5D-D9F2-4009-BC89-4B0E93D42C33}"/>
              </a:ext>
            </a:extLst>
          </p:cNvPr>
          <p:cNvGrpSpPr/>
          <p:nvPr/>
        </p:nvGrpSpPr>
        <p:grpSpPr>
          <a:xfrm>
            <a:off x="905988" y="1271480"/>
            <a:ext cx="1686299" cy="1125016"/>
            <a:chOff x="5195453" y="484090"/>
            <a:chExt cx="1686299" cy="112501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F72EC86-A98E-4173-A9A2-DE488B584057}"/>
                </a:ext>
              </a:extLst>
            </p:cNvPr>
            <p:cNvSpPr/>
            <p:nvPr/>
          </p:nvSpPr>
          <p:spPr>
            <a:xfrm>
              <a:off x="5201392" y="484090"/>
              <a:ext cx="1674421" cy="1125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354161C-637F-45E8-823F-5EE9A7C82E74}"/>
                </a:ext>
              </a:extLst>
            </p:cNvPr>
            <p:cNvSpPr txBox="1"/>
            <p:nvPr/>
          </p:nvSpPr>
          <p:spPr>
            <a:xfrm>
              <a:off x="5201392" y="484090"/>
              <a:ext cx="167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8B13B58-B838-4FF1-ABFE-8A50F975A78E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837178"/>
              <a:ext cx="16744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/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1, 1</m:t>
                            </m:r>
                          </m:e>
                        </m:d>
                      </m:oMath>
                    </m:oMathPara>
                  </a14:m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=(1, 1)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blipFill>
                  <a:blip r:embed="rId2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1A05FCDD-AF03-4A65-A86E-3D0EBBC6255E}"/>
                  </a:ext>
                </a:extLst>
              </p:cNvPr>
              <p:cNvSpPr txBox="1"/>
              <p:nvPr/>
            </p:nvSpPr>
            <p:spPr>
              <a:xfrm>
                <a:off x="926526" y="4302901"/>
                <a:ext cx="168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1A05FCDD-AF03-4A65-A86E-3D0EBBC62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26" y="4302901"/>
                <a:ext cx="1685304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6248E987-435C-428B-9D26-92928B277402}"/>
                  </a:ext>
                </a:extLst>
              </p:cNvPr>
              <p:cNvSpPr txBox="1"/>
              <p:nvPr/>
            </p:nvSpPr>
            <p:spPr>
              <a:xfrm>
                <a:off x="916870" y="4599491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6248E987-435C-428B-9D26-92928B27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70" y="4599491"/>
                <a:ext cx="165265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EC251171-D249-47E6-9BA2-81BB9F77DD4F}"/>
                  </a:ext>
                </a:extLst>
              </p:cNvPr>
              <p:cNvSpPr txBox="1"/>
              <p:nvPr/>
            </p:nvSpPr>
            <p:spPr>
              <a:xfrm>
                <a:off x="905988" y="4890164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EC251171-D249-47E6-9BA2-81BB9F77D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88" y="4890164"/>
                <a:ext cx="167442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3118D6F-1227-4147-9D03-2C211E6EE871}"/>
              </a:ext>
            </a:extLst>
          </p:cNvPr>
          <p:cNvCxnSpPr>
            <a:cxnSpLocks/>
            <a:stCxn id="5" idx="2"/>
            <a:endCxn id="39" idx="0"/>
          </p:cNvCxnSpPr>
          <p:nvPr/>
        </p:nvCxnSpPr>
        <p:spPr>
          <a:xfrm>
            <a:off x="1749138" y="2396496"/>
            <a:ext cx="5441" cy="155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7BAC60C-9AB4-407E-8CFD-9AD8753E7C16}"/>
                  </a:ext>
                </a:extLst>
              </p:cNvPr>
              <p:cNvSpPr txBox="1"/>
              <p:nvPr/>
            </p:nvSpPr>
            <p:spPr>
              <a:xfrm>
                <a:off x="1743198" y="2854428"/>
                <a:ext cx="14767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1)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7BAC60C-9AB4-407E-8CFD-9AD8753E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198" y="2854428"/>
                <a:ext cx="1476763" cy="646331"/>
              </a:xfrm>
              <a:prstGeom prst="rect">
                <a:avLst/>
              </a:prstGeom>
              <a:blipFill>
                <a:blip r:embed="rId9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DAFF0C6-8132-4909-B04F-B37FA2286191}"/>
                  </a:ext>
                </a:extLst>
              </p:cNvPr>
              <p:cNvSpPr txBox="1"/>
              <p:nvPr/>
            </p:nvSpPr>
            <p:spPr>
              <a:xfrm>
                <a:off x="926526" y="4302901"/>
                <a:ext cx="1685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DAFF0C6-8132-4909-B04F-B37FA2286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26" y="4302901"/>
                <a:ext cx="16853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B4B307CA-A9C9-4349-B860-3A824F708F31}"/>
                  </a:ext>
                </a:extLst>
              </p:cNvPr>
              <p:cNvSpPr txBox="1"/>
              <p:nvPr/>
            </p:nvSpPr>
            <p:spPr>
              <a:xfrm>
                <a:off x="4959681" y="4599491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B4B307CA-A9C9-4349-B860-3A824F708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81" y="4599491"/>
                <a:ext cx="165265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061E401-EDEC-4D41-88FB-22447BFE5EEE}"/>
                  </a:ext>
                </a:extLst>
              </p:cNvPr>
              <p:cNvSpPr txBox="1"/>
              <p:nvPr/>
            </p:nvSpPr>
            <p:spPr>
              <a:xfrm>
                <a:off x="4948799" y="4890164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061E401-EDEC-4D41-88FB-22447BFE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799" y="4890164"/>
                <a:ext cx="167442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37928F1-3BBB-4CE0-B38A-653F64E36457}"/>
                  </a:ext>
                </a:extLst>
              </p:cNvPr>
              <p:cNvSpPr txBox="1"/>
              <p:nvPr/>
            </p:nvSpPr>
            <p:spPr>
              <a:xfrm>
                <a:off x="4969337" y="4302901"/>
                <a:ext cx="1685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37928F1-3BBB-4CE0-B38A-653F64E36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337" y="4302901"/>
                <a:ext cx="16853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E388D30-C96E-4BD6-8DF0-324F40953C1A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590323" y="4848424"/>
            <a:ext cx="2361407" cy="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4FBA532-7BF6-4FC3-8B76-325A61E65C97}"/>
              </a:ext>
            </a:extLst>
          </p:cNvPr>
          <p:cNvCxnSpPr>
            <a:cxnSpLocks/>
          </p:cNvCxnSpPr>
          <p:nvPr/>
        </p:nvCxnSpPr>
        <p:spPr>
          <a:xfrm flipH="1" flipV="1">
            <a:off x="5975550" y="2893530"/>
            <a:ext cx="3007" cy="105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9D66AA9-9039-43A7-9D2E-5EAC349E733B}"/>
                  </a:ext>
                </a:extLst>
              </p:cNvPr>
              <p:cNvSpPr txBox="1"/>
              <p:nvPr/>
            </p:nvSpPr>
            <p:spPr>
              <a:xfrm>
                <a:off x="5998598" y="3098506"/>
                <a:ext cx="14767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1)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=(0, 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9D66AA9-9039-43A7-9D2E-5EAC349E7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598" y="3098506"/>
                <a:ext cx="1476763" cy="646331"/>
              </a:xfrm>
              <a:prstGeom prst="rect">
                <a:avLst/>
              </a:prstGeom>
              <a:blipFill>
                <a:blip r:embed="rId14"/>
                <a:stretch>
                  <a:fillRect r="-413"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50917134-EFA7-4284-A8E6-D30BA4D02265}"/>
              </a:ext>
            </a:extLst>
          </p:cNvPr>
          <p:cNvSpPr/>
          <p:nvPr/>
        </p:nvSpPr>
        <p:spPr>
          <a:xfrm>
            <a:off x="917368" y="3949813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59418E0-F91D-4E87-980A-7173D70C0B15}"/>
              </a:ext>
            </a:extLst>
          </p:cNvPr>
          <p:cNvSpPr txBox="1"/>
          <p:nvPr/>
        </p:nvSpPr>
        <p:spPr>
          <a:xfrm>
            <a:off x="917368" y="3949814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7BC5D5C-6A96-4DEC-9E31-AF10DF7CD52A}"/>
              </a:ext>
            </a:extLst>
          </p:cNvPr>
          <p:cNvCxnSpPr>
            <a:cxnSpLocks/>
          </p:cNvCxnSpPr>
          <p:nvPr/>
        </p:nvCxnSpPr>
        <p:spPr>
          <a:xfrm>
            <a:off x="911429" y="430290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9EDB60B-B2CB-4977-8A7D-29228795388D}"/>
              </a:ext>
            </a:extLst>
          </p:cNvPr>
          <p:cNvCxnSpPr>
            <a:cxnSpLocks/>
          </p:cNvCxnSpPr>
          <p:nvPr/>
        </p:nvCxnSpPr>
        <p:spPr>
          <a:xfrm>
            <a:off x="917368" y="5259496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19D902D-2876-44C4-AB3A-FA866444338C}"/>
              </a:ext>
            </a:extLst>
          </p:cNvPr>
          <p:cNvSpPr txBox="1"/>
          <p:nvPr/>
        </p:nvSpPr>
        <p:spPr>
          <a:xfrm>
            <a:off x="4954737" y="3949814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1F7E167-FE6C-4B18-9246-3539C90E7EEC}"/>
              </a:ext>
            </a:extLst>
          </p:cNvPr>
          <p:cNvCxnSpPr>
            <a:cxnSpLocks/>
          </p:cNvCxnSpPr>
          <p:nvPr/>
        </p:nvCxnSpPr>
        <p:spPr>
          <a:xfrm>
            <a:off x="4948798" y="430290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42674DD-CDBE-4EFC-A640-1342BC82FE11}"/>
              </a:ext>
            </a:extLst>
          </p:cNvPr>
          <p:cNvCxnSpPr>
            <a:cxnSpLocks/>
          </p:cNvCxnSpPr>
          <p:nvPr/>
        </p:nvCxnSpPr>
        <p:spPr>
          <a:xfrm>
            <a:off x="4954737" y="5259496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EC29D268-53D7-4BF4-947A-0678D4FC968F}"/>
              </a:ext>
            </a:extLst>
          </p:cNvPr>
          <p:cNvSpPr/>
          <p:nvPr/>
        </p:nvSpPr>
        <p:spPr>
          <a:xfrm>
            <a:off x="4951730" y="3949813"/>
            <a:ext cx="1674421" cy="1797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3F2F0AF0-67E1-48BE-9D3B-3E6086AC7993}"/>
                  </a:ext>
                </a:extLst>
              </p:cNvPr>
              <p:cNvSpPr txBox="1"/>
              <p:nvPr/>
            </p:nvSpPr>
            <p:spPr>
              <a:xfrm>
                <a:off x="4956673" y="5261983"/>
                <a:ext cx="16744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𝑁𝑂𝑂𝑃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=(1, 2)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3F2F0AF0-67E1-48BE-9D3B-3E6086AC7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673" y="5261983"/>
                <a:ext cx="1674420" cy="430887"/>
              </a:xfrm>
              <a:prstGeom prst="rect">
                <a:avLst/>
              </a:prstGeom>
              <a:blipFill>
                <a:blip r:embed="rId16"/>
                <a:stretch>
                  <a:fillRect r="-727"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4464978A-A118-4BC7-BBA9-739520985F88}"/>
                  </a:ext>
                </a:extLst>
              </p:cNvPr>
              <p:cNvSpPr txBox="1"/>
              <p:nvPr/>
            </p:nvSpPr>
            <p:spPr>
              <a:xfrm>
                <a:off x="8772318" y="4599491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4464978A-A118-4BC7-BBA9-739520985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318" y="4599491"/>
                <a:ext cx="165265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543FDA1-CAA9-4376-9AB3-F337E22F36CE}"/>
                  </a:ext>
                </a:extLst>
              </p:cNvPr>
              <p:cNvSpPr txBox="1"/>
              <p:nvPr/>
            </p:nvSpPr>
            <p:spPr>
              <a:xfrm>
                <a:off x="8761436" y="4890164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543FDA1-CAA9-4376-9AB3-F337E22F3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436" y="4890164"/>
                <a:ext cx="167442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3161CF3-9CC1-41CC-8B12-4CA6B7031CD1}"/>
                  </a:ext>
                </a:extLst>
              </p:cNvPr>
              <p:cNvSpPr txBox="1"/>
              <p:nvPr/>
            </p:nvSpPr>
            <p:spPr>
              <a:xfrm>
                <a:off x="8781974" y="4302901"/>
                <a:ext cx="1685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3161CF3-9CC1-41CC-8B12-4CA6B7031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974" y="4302901"/>
                <a:ext cx="168530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FD52153-28CD-4D19-B9D0-EC554A9F2C4B}"/>
              </a:ext>
            </a:extLst>
          </p:cNvPr>
          <p:cNvCxnSpPr>
            <a:cxnSpLocks/>
            <a:stCxn id="75" idx="0"/>
            <a:endCxn id="55" idx="2"/>
          </p:cNvCxnSpPr>
          <p:nvPr/>
        </p:nvCxnSpPr>
        <p:spPr>
          <a:xfrm flipH="1" flipV="1">
            <a:off x="9600581" y="2396496"/>
            <a:ext cx="4004" cy="155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EC5ADD3-0BB1-4C1C-9F34-C34D283AD693}"/>
                  </a:ext>
                </a:extLst>
              </p:cNvPr>
              <p:cNvSpPr txBox="1"/>
              <p:nvPr/>
            </p:nvSpPr>
            <p:spPr>
              <a:xfrm>
                <a:off x="9624626" y="2832173"/>
                <a:ext cx="14767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2)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2)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EC5ADD3-0BB1-4C1C-9F34-C34D283AD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626" y="2832173"/>
                <a:ext cx="1476763" cy="646331"/>
              </a:xfrm>
              <a:prstGeom prst="rect">
                <a:avLst/>
              </a:prstGeom>
              <a:blipFill>
                <a:blip r:embed="rId20"/>
                <a:stretch>
                  <a:fillRect r="-413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本框 74">
            <a:extLst>
              <a:ext uri="{FF2B5EF4-FFF2-40B4-BE49-F238E27FC236}">
                <a16:creationId xmlns:a16="http://schemas.microsoft.com/office/drawing/2014/main" id="{C612AA4B-040F-4B70-B3E9-688A961AE5BF}"/>
              </a:ext>
            </a:extLst>
          </p:cNvPr>
          <p:cNvSpPr txBox="1"/>
          <p:nvPr/>
        </p:nvSpPr>
        <p:spPr>
          <a:xfrm>
            <a:off x="8767374" y="3949814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9D65CAF-1B9C-47A6-B9AB-15B7BC61D98D}"/>
              </a:ext>
            </a:extLst>
          </p:cNvPr>
          <p:cNvCxnSpPr>
            <a:cxnSpLocks/>
          </p:cNvCxnSpPr>
          <p:nvPr/>
        </p:nvCxnSpPr>
        <p:spPr>
          <a:xfrm>
            <a:off x="8761435" y="430290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384F74B-7F64-4DCE-A3A2-2FF29CB67DB8}"/>
              </a:ext>
            </a:extLst>
          </p:cNvPr>
          <p:cNvCxnSpPr>
            <a:cxnSpLocks/>
          </p:cNvCxnSpPr>
          <p:nvPr/>
        </p:nvCxnSpPr>
        <p:spPr>
          <a:xfrm>
            <a:off x="8767374" y="5259496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61934B7-133B-47F7-8822-02A43CA8526E}"/>
              </a:ext>
            </a:extLst>
          </p:cNvPr>
          <p:cNvSpPr/>
          <p:nvPr/>
        </p:nvSpPr>
        <p:spPr>
          <a:xfrm>
            <a:off x="8764367" y="3949813"/>
            <a:ext cx="1674421" cy="1797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FB5082C-AA25-4453-ABDF-41A87B32BDFC}"/>
                  </a:ext>
                </a:extLst>
              </p:cNvPr>
              <p:cNvSpPr txBox="1"/>
              <p:nvPr/>
            </p:nvSpPr>
            <p:spPr>
              <a:xfrm>
                <a:off x="8769310" y="5261983"/>
                <a:ext cx="16744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𝑁𝑂𝑂𝑃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=(1, 2)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FB5082C-AA25-4453-ABDF-41A87B32B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310" y="5261983"/>
                <a:ext cx="1674420" cy="430887"/>
              </a:xfrm>
              <a:prstGeom prst="rect">
                <a:avLst/>
              </a:prstGeom>
              <a:blipFill>
                <a:blip r:embed="rId21"/>
                <a:stretch>
                  <a:fillRect r="-730"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F17E933-A8CA-4E5A-B7FB-ED47EABE95DB}"/>
              </a:ext>
            </a:extLst>
          </p:cNvPr>
          <p:cNvCxnSpPr>
            <a:cxnSpLocks/>
            <a:stCxn id="68" idx="3"/>
            <a:endCxn id="79" idx="1"/>
          </p:cNvCxnSpPr>
          <p:nvPr/>
        </p:nvCxnSpPr>
        <p:spPr>
          <a:xfrm>
            <a:off x="6626151" y="4848424"/>
            <a:ext cx="2138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E7780501-E0DB-4A30-88A8-1E676713B7B8}"/>
                  </a:ext>
                </a:extLst>
              </p:cNvPr>
              <p:cNvSpPr txBox="1"/>
              <p:nvPr/>
            </p:nvSpPr>
            <p:spPr>
              <a:xfrm>
                <a:off x="4959681" y="4598463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E7780501-E0DB-4A30-88A8-1E676713B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81" y="4598463"/>
                <a:ext cx="16526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166F89FE-DF90-42F7-AD97-384786046DFF}"/>
              </a:ext>
            </a:extLst>
          </p:cNvPr>
          <p:cNvCxnSpPr>
            <a:cxnSpLocks/>
          </p:cNvCxnSpPr>
          <p:nvPr/>
        </p:nvCxnSpPr>
        <p:spPr>
          <a:xfrm>
            <a:off x="5682923" y="2893530"/>
            <a:ext cx="0" cy="105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7D31BD0A-0BA5-4A5F-BF48-70DAD6E15C3A}"/>
                  </a:ext>
                </a:extLst>
              </p:cNvPr>
              <p:cNvSpPr txBox="1"/>
              <p:nvPr/>
            </p:nvSpPr>
            <p:spPr>
              <a:xfrm>
                <a:off x="3917608" y="2970631"/>
                <a:ext cx="1766299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  <m:t>𝑂𝑂𝑃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=(1, 2)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7D31BD0A-0BA5-4A5F-BF48-70DAD6E15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608" y="2970631"/>
                <a:ext cx="1766299" cy="800219"/>
              </a:xfrm>
              <a:prstGeom prst="rect">
                <a:avLst/>
              </a:prstGeom>
              <a:blipFill>
                <a:blip r:embed="rId2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FF62FC4B-347B-4467-9FFF-515684F6A810}"/>
              </a:ext>
            </a:extLst>
          </p:cNvPr>
          <p:cNvSpPr/>
          <p:nvPr/>
        </p:nvSpPr>
        <p:spPr>
          <a:xfrm>
            <a:off x="8763370" y="1271480"/>
            <a:ext cx="1674421" cy="1125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547FFA9-4D2B-4A6F-B430-F58CBFAB0340}"/>
              </a:ext>
            </a:extLst>
          </p:cNvPr>
          <p:cNvSpPr txBox="1"/>
          <p:nvPr/>
        </p:nvSpPr>
        <p:spPr>
          <a:xfrm>
            <a:off x="8763370" y="127148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ACF37C4-8077-4C1A-9F0E-99FE6DF70500}"/>
              </a:ext>
            </a:extLst>
          </p:cNvPr>
          <p:cNvCxnSpPr>
            <a:cxnSpLocks/>
          </p:cNvCxnSpPr>
          <p:nvPr/>
        </p:nvCxnSpPr>
        <p:spPr>
          <a:xfrm>
            <a:off x="8757431" y="162456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1374DF0-5CC3-41A0-8408-D79E0A367A2D}"/>
                  </a:ext>
                </a:extLst>
              </p:cNvPr>
              <p:cNvSpPr txBox="1"/>
              <p:nvPr/>
            </p:nvSpPr>
            <p:spPr>
              <a:xfrm>
                <a:off x="8757431" y="1654491"/>
                <a:ext cx="16862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1374DF0-5CC3-41A0-8408-D79E0A367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431" y="1654491"/>
                <a:ext cx="1686299" cy="646331"/>
              </a:xfrm>
              <a:prstGeom prst="rect">
                <a:avLst/>
              </a:prstGeom>
              <a:blipFill>
                <a:blip r:embed="rId24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C6D9C904-B9BB-4827-A722-221D168AA92C}"/>
              </a:ext>
            </a:extLst>
          </p:cNvPr>
          <p:cNvSpPr txBox="1"/>
          <p:nvPr/>
        </p:nvSpPr>
        <p:spPr>
          <a:xfrm>
            <a:off x="295821" y="131844"/>
            <a:ext cx="12203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E2A6C854-711E-4D7D-81DB-3CDCED42EFA0}"/>
                  </a:ext>
                </a:extLst>
              </p:cNvPr>
              <p:cNvSpPr txBox="1"/>
              <p:nvPr/>
            </p:nvSpPr>
            <p:spPr>
              <a:xfrm>
                <a:off x="4969337" y="4302901"/>
                <a:ext cx="1685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E2A6C854-711E-4D7D-81DB-3CDCED42E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337" y="4302901"/>
                <a:ext cx="168530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E020BF0-0847-4817-ADED-FEEF7D12F7DA}"/>
                  </a:ext>
                </a:extLst>
              </p:cNvPr>
              <p:cNvSpPr txBox="1"/>
              <p:nvPr/>
            </p:nvSpPr>
            <p:spPr>
              <a:xfrm>
                <a:off x="4958455" y="4616017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E020BF0-0847-4817-ADED-FEEF7D12F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455" y="4616017"/>
                <a:ext cx="1652656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782529E-E18D-4B49-9CB6-4311403FBD01}"/>
                  </a:ext>
                </a:extLst>
              </p:cNvPr>
              <p:cNvSpPr txBox="1"/>
              <p:nvPr/>
            </p:nvSpPr>
            <p:spPr>
              <a:xfrm>
                <a:off x="8764367" y="1662992"/>
                <a:ext cx="16862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2)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782529E-E18D-4B49-9CB6-4311403FB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367" y="1662992"/>
                <a:ext cx="1686299" cy="646331"/>
              </a:xfrm>
              <a:prstGeom prst="rect">
                <a:avLst/>
              </a:prstGeom>
              <a:blipFill>
                <a:blip r:embed="rId27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F2C3362-4836-4B78-BFF9-9068EDE41AEA}"/>
              </a:ext>
            </a:extLst>
          </p:cNvPr>
          <p:cNvSpPr txBox="1"/>
          <p:nvPr/>
        </p:nvSpPr>
        <p:spPr>
          <a:xfrm>
            <a:off x="1774746" y="444524"/>
            <a:ext cx="141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补充版本</a:t>
            </a:r>
          </a:p>
        </p:txBody>
      </p:sp>
      <p:sp>
        <p:nvSpPr>
          <p:cNvPr id="93" name="左大括号 92">
            <a:extLst>
              <a:ext uri="{FF2B5EF4-FFF2-40B4-BE49-F238E27FC236}">
                <a16:creationId xmlns:a16="http://schemas.microsoft.com/office/drawing/2014/main" id="{AA2880D5-2332-4B12-8F68-6DAA77A378BC}"/>
              </a:ext>
            </a:extLst>
          </p:cNvPr>
          <p:cNvSpPr/>
          <p:nvPr/>
        </p:nvSpPr>
        <p:spPr>
          <a:xfrm rot="16200000">
            <a:off x="5761581" y="4786092"/>
            <a:ext cx="236303" cy="24999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0CAC3B6-9D52-4C4B-A5B6-896A5B3548E2}"/>
              </a:ext>
            </a:extLst>
          </p:cNvPr>
          <p:cNvSpPr txBox="1"/>
          <p:nvPr/>
        </p:nvSpPr>
        <p:spPr>
          <a:xfrm>
            <a:off x="4876342" y="6256181"/>
            <a:ext cx="200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REPLICATE</a:t>
            </a:r>
            <a:r>
              <a:rPr lang="zh-CN" altLang="en-US" dirty="0"/>
              <a:t>流程</a:t>
            </a: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B92A2C0E-3F8C-4CD9-B834-A60E6971D66C}"/>
              </a:ext>
            </a:extLst>
          </p:cNvPr>
          <p:cNvCxnSpPr>
            <a:cxnSpLocks/>
          </p:cNvCxnSpPr>
          <p:nvPr/>
        </p:nvCxnSpPr>
        <p:spPr>
          <a:xfrm flipV="1">
            <a:off x="2587997" y="1778652"/>
            <a:ext cx="2339900" cy="230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32D1A306-21A4-4EF7-B077-367B3146C7CC}"/>
                  </a:ext>
                </a:extLst>
              </p:cNvPr>
              <p:cNvSpPr txBox="1"/>
              <p:nvPr/>
            </p:nvSpPr>
            <p:spPr>
              <a:xfrm rot="18917303">
                <a:off x="2987739" y="2157080"/>
                <a:ext cx="14767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1)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=(1, 1</m:t>
                    </m:r>
                  </m:oMath>
                </a14:m>
                <a:r>
                  <a:rPr lang="en-US" altLang="zh-CN" dirty="0"/>
                  <a:t>)</a:t>
                </a:r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32D1A306-21A4-4EF7-B077-367B3146C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17303">
                <a:off x="2987739" y="2157080"/>
                <a:ext cx="1476763" cy="646331"/>
              </a:xfrm>
              <a:prstGeom prst="rect">
                <a:avLst/>
              </a:prstGeom>
              <a:blipFill>
                <a:blip r:embed="rId28"/>
                <a:stretch>
                  <a:fillRect r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文本框 89">
            <a:extLst>
              <a:ext uri="{FF2B5EF4-FFF2-40B4-BE49-F238E27FC236}">
                <a16:creationId xmlns:a16="http://schemas.microsoft.com/office/drawing/2014/main" id="{FEA0C4B2-B4E3-41BB-ADC7-1E0567CCC608}"/>
              </a:ext>
            </a:extLst>
          </p:cNvPr>
          <p:cNvSpPr txBox="1"/>
          <p:nvPr/>
        </p:nvSpPr>
        <p:spPr>
          <a:xfrm rot="18917303">
            <a:off x="3112160" y="2615013"/>
            <a:ext cx="198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Cambria Math" panose="02040503050406030204" pitchFamily="18" charset="0"/>
              </a:rPr>
              <a:t>PRIMARY().NOOP()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2451C62A-6301-48C0-857E-85B2BBB6313C}"/>
                  </a:ext>
                </a:extLst>
              </p:cNvPr>
              <p:cNvSpPr txBox="1"/>
              <p:nvPr/>
            </p:nvSpPr>
            <p:spPr>
              <a:xfrm>
                <a:off x="4947541" y="1498688"/>
                <a:ext cx="168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2451C62A-6301-48C0-857E-85B2BBB63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541" y="1498688"/>
                <a:ext cx="1685304" cy="92333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31C7B18D-3B3B-4604-9A8D-054B1F8358A8}"/>
                  </a:ext>
                </a:extLst>
              </p:cNvPr>
              <p:cNvSpPr txBox="1"/>
              <p:nvPr/>
            </p:nvSpPr>
            <p:spPr>
              <a:xfrm>
                <a:off x="4937885" y="1795278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31C7B18D-3B3B-4604-9A8D-054B1F835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885" y="1795278"/>
                <a:ext cx="1652656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5FC637D5-A3DE-422E-9CDE-673B9DA85B8C}"/>
                  </a:ext>
                </a:extLst>
              </p:cNvPr>
              <p:cNvSpPr txBox="1"/>
              <p:nvPr/>
            </p:nvSpPr>
            <p:spPr>
              <a:xfrm>
                <a:off x="4927003" y="2085951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5FC637D5-A3DE-422E-9CDE-673B9DA85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003" y="2085951"/>
                <a:ext cx="1674420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3ED4D811-DA28-4503-9A1B-5299AAF3338A}"/>
              </a:ext>
            </a:extLst>
          </p:cNvPr>
          <p:cNvSpPr/>
          <p:nvPr/>
        </p:nvSpPr>
        <p:spPr>
          <a:xfrm>
            <a:off x="4929934" y="1147771"/>
            <a:ext cx="1674421" cy="1797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CAD2177-E9A0-469F-9477-27EEA70ED066}"/>
              </a:ext>
            </a:extLst>
          </p:cNvPr>
          <p:cNvSpPr txBox="1"/>
          <p:nvPr/>
        </p:nvSpPr>
        <p:spPr>
          <a:xfrm>
            <a:off x="4929934" y="1147772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C00A7721-012F-4D57-BBF6-414980422BBB}"/>
              </a:ext>
            </a:extLst>
          </p:cNvPr>
          <p:cNvCxnSpPr>
            <a:cxnSpLocks/>
          </p:cNvCxnSpPr>
          <p:nvPr/>
        </p:nvCxnSpPr>
        <p:spPr>
          <a:xfrm>
            <a:off x="4923995" y="1500860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F4CF421F-BC79-4032-9AD5-8A8AC08139B6}"/>
              </a:ext>
            </a:extLst>
          </p:cNvPr>
          <p:cNvCxnSpPr>
            <a:cxnSpLocks/>
          </p:cNvCxnSpPr>
          <p:nvPr/>
        </p:nvCxnSpPr>
        <p:spPr>
          <a:xfrm>
            <a:off x="4929934" y="2457454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A2A3D21-76EB-4BE7-8F49-08A9FDE2DAA8}"/>
                  </a:ext>
                </a:extLst>
              </p:cNvPr>
              <p:cNvSpPr txBox="1"/>
              <p:nvPr/>
            </p:nvSpPr>
            <p:spPr>
              <a:xfrm>
                <a:off x="4932941" y="2455282"/>
                <a:ext cx="16744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CN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𝑁𝑂𝑂𝑃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=(1,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A2A3D21-76EB-4BE7-8F49-08A9FDE2D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941" y="2455282"/>
                <a:ext cx="1674420" cy="430887"/>
              </a:xfrm>
              <a:prstGeom prst="rect">
                <a:avLst/>
              </a:prstGeom>
              <a:blipFill>
                <a:blip r:embed="rId32"/>
                <a:stretch>
                  <a:fillRect r="-727" b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F0182474-6AC8-4F7D-9438-93E1CD6BCD07}"/>
                  </a:ext>
                </a:extLst>
              </p:cNvPr>
              <p:cNvSpPr txBox="1"/>
              <p:nvPr/>
            </p:nvSpPr>
            <p:spPr>
              <a:xfrm>
                <a:off x="4943326" y="1783134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F0182474-6AC8-4F7D-9438-93E1CD6BC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326" y="1783134"/>
                <a:ext cx="1652656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F735D8A6-D0A6-47B0-BB9B-AF71CF22DC8A}"/>
                  </a:ext>
                </a:extLst>
              </p:cNvPr>
              <p:cNvSpPr txBox="1"/>
              <p:nvPr/>
            </p:nvSpPr>
            <p:spPr>
              <a:xfrm>
                <a:off x="4947541" y="1506079"/>
                <a:ext cx="168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F735D8A6-D0A6-47B0-BB9B-AF71CF22D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541" y="1506079"/>
                <a:ext cx="1685304" cy="92333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96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6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6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25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25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4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250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25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250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25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25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250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250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250" fill="hold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250" fill="hold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7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9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7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build="allAtOnce"/>
      <p:bldP spid="174" grpId="1" build="allAtOnce"/>
      <p:bldP spid="175" grpId="0"/>
      <p:bldP spid="175" grpId="1"/>
      <p:bldP spid="58" grpId="0" uiExpand="1" build="allAtOnce"/>
      <p:bldP spid="57" grpId="0"/>
      <p:bldP spid="64" grpId="0"/>
      <p:bldP spid="64" grpId="1"/>
      <p:bldP spid="64" grpId="2"/>
      <p:bldP spid="65" grpId="0"/>
      <p:bldP spid="66" grpId="0"/>
      <p:bldP spid="66" grpId="1"/>
      <p:bldP spid="66" grpId="2"/>
      <p:bldP spid="77" grpId="0" uiExpand="1" build="allAtOnce"/>
      <p:bldP spid="43" grpId="0"/>
      <p:bldP spid="68" grpId="0" animBg="1"/>
      <p:bldP spid="69" grpId="0"/>
      <p:bldP spid="70" grpId="0"/>
      <p:bldP spid="71" grpId="0"/>
      <p:bldP spid="72" grpId="0"/>
      <p:bldP spid="74" grpId="0"/>
      <p:bldP spid="74" grpId="1"/>
      <p:bldP spid="74" grpId="2"/>
      <p:bldP spid="75" grpId="0"/>
      <p:bldP spid="79" grpId="0" animBg="1"/>
      <p:bldP spid="80" grpId="0"/>
      <p:bldP spid="89" grpId="0"/>
      <p:bldP spid="89" grpId="1"/>
      <p:bldP spid="89" grpId="2"/>
      <p:bldP spid="88" grpId="0" uiExpand="1" build="allAtOnce"/>
      <p:bldP spid="55" grpId="0" animBg="1"/>
      <p:bldP spid="56" grpId="0"/>
      <p:bldP spid="60" grpId="0"/>
      <p:bldP spid="60" grpId="1"/>
      <p:bldP spid="60" grpId="2"/>
      <p:bldP spid="63" grpId="0"/>
      <p:bldP spid="67" grpId="0"/>
      <p:bldP spid="81" grpId="0"/>
      <p:bldP spid="93" grpId="0" animBg="1"/>
      <p:bldP spid="94" grpId="0"/>
      <p:bldP spid="87" grpId="0"/>
      <p:bldP spid="87" grpId="1"/>
      <p:bldP spid="90" grpId="0"/>
      <p:bldP spid="90" grpId="1"/>
      <p:bldP spid="91" grpId="0" build="allAtOnce"/>
      <p:bldP spid="91" grpId="1" build="allAtOnce"/>
      <p:bldP spid="95" grpId="0"/>
      <p:bldP spid="95" grpId="1"/>
      <p:bldP spid="96" grpId="0"/>
      <p:bldP spid="99" grpId="0" animBg="1"/>
      <p:bldP spid="100" grpId="0"/>
      <p:bldP spid="103" grpId="0"/>
      <p:bldP spid="103" grpId="1"/>
      <p:bldP spid="103" grpId="2"/>
      <p:bldP spid="104" grpId="0"/>
      <p:bldP spid="104" grpId="1"/>
      <p:bldP spid="104" grpId="2"/>
      <p:bldP spid="105" grpId="0"/>
      <p:bldP spid="105" grpId="1"/>
      <p:bldP spid="105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3403EF5D-D9F2-4009-BC89-4B0E93D42C33}"/>
              </a:ext>
            </a:extLst>
          </p:cNvPr>
          <p:cNvGrpSpPr/>
          <p:nvPr/>
        </p:nvGrpSpPr>
        <p:grpSpPr>
          <a:xfrm>
            <a:off x="5252850" y="519715"/>
            <a:ext cx="1686299" cy="1125016"/>
            <a:chOff x="5195453" y="484090"/>
            <a:chExt cx="1686299" cy="112501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F72EC86-A98E-4173-A9A2-DE488B584057}"/>
                </a:ext>
              </a:extLst>
            </p:cNvPr>
            <p:cNvSpPr/>
            <p:nvPr/>
          </p:nvSpPr>
          <p:spPr>
            <a:xfrm>
              <a:off x="5201392" y="484090"/>
              <a:ext cx="1674421" cy="1125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354161C-637F-45E8-823F-5EE9A7C82E74}"/>
                </a:ext>
              </a:extLst>
            </p:cNvPr>
            <p:cNvSpPr txBox="1"/>
            <p:nvPr/>
          </p:nvSpPr>
          <p:spPr>
            <a:xfrm>
              <a:off x="5201392" y="484090"/>
              <a:ext cx="167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8B13B58-B838-4FF1-ABFE-8A50F975A78E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837178"/>
              <a:ext cx="16744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/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1, 2</m:t>
                            </m:r>
                          </m:e>
                        </m:d>
                      </m:oMath>
                    </m:oMathPara>
                  </a14:m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=(1, 2)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blipFill>
                  <a:blip r:embed="rId2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6F2747B5-2B3B-491E-8436-37CCDC8E83B9}"/>
              </a:ext>
            </a:extLst>
          </p:cNvPr>
          <p:cNvSpPr/>
          <p:nvPr/>
        </p:nvSpPr>
        <p:spPr>
          <a:xfrm>
            <a:off x="1186796" y="2259106"/>
            <a:ext cx="4066055" cy="4255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FA5AFC-BC0A-453A-AE01-69199D96689B}"/>
              </a:ext>
            </a:extLst>
          </p:cNvPr>
          <p:cNvSpPr txBox="1"/>
          <p:nvPr/>
        </p:nvSpPr>
        <p:spPr>
          <a:xfrm>
            <a:off x="1186794" y="2324988"/>
            <a:ext cx="11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Shard 1</a:t>
            </a:r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2FCD6F5-1695-47FA-B606-3751FA3E82CF}"/>
              </a:ext>
            </a:extLst>
          </p:cNvPr>
          <p:cNvSpPr/>
          <p:nvPr/>
        </p:nvSpPr>
        <p:spPr>
          <a:xfrm>
            <a:off x="6940925" y="2590288"/>
            <a:ext cx="4066055" cy="3924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325C52-AA87-479C-9354-FD35B8658B81}"/>
              </a:ext>
            </a:extLst>
          </p:cNvPr>
          <p:cNvSpPr txBox="1"/>
          <p:nvPr/>
        </p:nvSpPr>
        <p:spPr>
          <a:xfrm>
            <a:off x="6940923" y="2604626"/>
            <a:ext cx="11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Shard 2</a:t>
            </a:r>
            <a:endParaRPr lang="zh-CN" altLang="en-US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C078AA33-0FC5-49C4-8A7D-81269D8B6A33}"/>
              </a:ext>
            </a:extLst>
          </p:cNvPr>
          <p:cNvSpPr/>
          <p:nvPr/>
        </p:nvSpPr>
        <p:spPr>
          <a:xfrm>
            <a:off x="8116701" y="2945201"/>
            <a:ext cx="1674421" cy="16600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907812B-2D7A-4AE7-9A9D-1BA640FF48AE}"/>
              </a:ext>
            </a:extLst>
          </p:cNvPr>
          <p:cNvSpPr txBox="1"/>
          <p:nvPr/>
        </p:nvSpPr>
        <p:spPr>
          <a:xfrm>
            <a:off x="8116701" y="294520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D7551A65-3B58-4473-807C-64D942CC48AC}"/>
              </a:ext>
            </a:extLst>
          </p:cNvPr>
          <p:cNvCxnSpPr>
            <a:cxnSpLocks/>
          </p:cNvCxnSpPr>
          <p:nvPr/>
        </p:nvCxnSpPr>
        <p:spPr>
          <a:xfrm>
            <a:off x="8110762" y="329829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ED5DB1E1-8CA2-4A15-ADEC-C953D72E65C8}"/>
              </a:ext>
            </a:extLst>
          </p:cNvPr>
          <p:cNvCxnSpPr>
            <a:cxnSpLocks/>
          </p:cNvCxnSpPr>
          <p:nvPr/>
        </p:nvCxnSpPr>
        <p:spPr>
          <a:xfrm>
            <a:off x="8116701" y="4254885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ACA068F-BCC0-4A8D-8F5D-CDCC98968AB7}"/>
                  </a:ext>
                </a:extLst>
              </p:cNvPr>
              <p:cNvSpPr txBox="1"/>
              <p:nvPr/>
            </p:nvSpPr>
            <p:spPr>
              <a:xfrm>
                <a:off x="8110762" y="3290169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ACA068F-BCC0-4A8D-8F5D-CDCC98968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762" y="3290169"/>
                <a:ext cx="16754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018B32E-DA6E-4C86-914D-52E13F818D75}"/>
                  </a:ext>
                </a:extLst>
              </p:cNvPr>
              <p:cNvSpPr txBox="1"/>
              <p:nvPr/>
            </p:nvSpPr>
            <p:spPr>
              <a:xfrm>
                <a:off x="8116701" y="3586759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018B32E-DA6E-4C86-914D-52E13F818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1" y="3586759"/>
                <a:ext cx="16754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88E8135-B57C-4CBE-8F57-4875C8DC2735}"/>
                  </a:ext>
                </a:extLst>
              </p:cNvPr>
              <p:cNvSpPr txBox="1"/>
              <p:nvPr/>
            </p:nvSpPr>
            <p:spPr>
              <a:xfrm>
                <a:off x="8116701" y="3877432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88E8135-B57C-4CBE-8F57-4875C8DC2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1" y="3877432"/>
                <a:ext cx="16635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58AAFF8-06CC-4D59-BB56-3A7C296CAF80}"/>
              </a:ext>
            </a:extLst>
          </p:cNvPr>
          <p:cNvSpPr/>
          <p:nvPr/>
        </p:nvSpPr>
        <p:spPr>
          <a:xfrm>
            <a:off x="7188180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6D14559-2DA6-4338-813B-06FBE61BBA40}"/>
              </a:ext>
            </a:extLst>
          </p:cNvPr>
          <p:cNvSpPr txBox="1"/>
          <p:nvPr/>
        </p:nvSpPr>
        <p:spPr>
          <a:xfrm>
            <a:off x="7188180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5AF70A11-997A-4E30-A2BE-1C2C6EB5D921}"/>
              </a:ext>
            </a:extLst>
          </p:cNvPr>
          <p:cNvCxnSpPr>
            <a:cxnSpLocks/>
          </p:cNvCxnSpPr>
          <p:nvPr/>
        </p:nvCxnSpPr>
        <p:spPr>
          <a:xfrm>
            <a:off x="7182241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439CFBE8-5FBC-40EB-9A35-A4BB22EE2EE6}"/>
              </a:ext>
            </a:extLst>
          </p:cNvPr>
          <p:cNvCxnSpPr>
            <a:cxnSpLocks/>
          </p:cNvCxnSpPr>
          <p:nvPr/>
        </p:nvCxnSpPr>
        <p:spPr>
          <a:xfrm>
            <a:off x="7188180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BEA8EED-68C3-4FF9-98F9-25AA333EF97F}"/>
                  </a:ext>
                </a:extLst>
              </p:cNvPr>
              <p:cNvSpPr txBox="1"/>
              <p:nvPr/>
            </p:nvSpPr>
            <p:spPr>
              <a:xfrm>
                <a:off x="7182241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BEA8EED-68C3-4FF9-98F9-25AA333E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241" y="5132326"/>
                <a:ext cx="167541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28720DB-C8C5-4A37-85DC-61B511225C77}"/>
                  </a:ext>
                </a:extLst>
              </p:cNvPr>
              <p:cNvSpPr txBox="1"/>
              <p:nvPr/>
            </p:nvSpPr>
            <p:spPr>
              <a:xfrm>
                <a:off x="7188180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28720DB-C8C5-4A37-85DC-61B511225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80" y="5428916"/>
                <a:ext cx="167541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8CE309B-642F-4B8E-B64D-3A126D6A47B3}"/>
                  </a:ext>
                </a:extLst>
              </p:cNvPr>
              <p:cNvSpPr txBox="1"/>
              <p:nvPr/>
            </p:nvSpPr>
            <p:spPr>
              <a:xfrm>
                <a:off x="7188180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8CE309B-642F-4B8E-B64D-3A126D6A4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80" y="5719589"/>
                <a:ext cx="166353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87CD27DF-5869-4A4B-BC71-75E65244E89C}"/>
              </a:ext>
            </a:extLst>
          </p:cNvPr>
          <p:cNvSpPr/>
          <p:nvPr/>
        </p:nvSpPr>
        <p:spPr>
          <a:xfrm>
            <a:off x="9095815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935EE80-3BB8-42F9-8307-33F1D7538CFA}"/>
              </a:ext>
            </a:extLst>
          </p:cNvPr>
          <p:cNvSpPr txBox="1"/>
          <p:nvPr/>
        </p:nvSpPr>
        <p:spPr>
          <a:xfrm>
            <a:off x="9095815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D3C5171E-5D16-4D4B-84AE-06FCED31C4E9}"/>
              </a:ext>
            </a:extLst>
          </p:cNvPr>
          <p:cNvCxnSpPr>
            <a:cxnSpLocks/>
          </p:cNvCxnSpPr>
          <p:nvPr/>
        </p:nvCxnSpPr>
        <p:spPr>
          <a:xfrm>
            <a:off x="9089876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45A25367-FA43-44BF-B9A0-48731C6E4A0D}"/>
              </a:ext>
            </a:extLst>
          </p:cNvPr>
          <p:cNvCxnSpPr>
            <a:cxnSpLocks/>
          </p:cNvCxnSpPr>
          <p:nvPr/>
        </p:nvCxnSpPr>
        <p:spPr>
          <a:xfrm>
            <a:off x="9095815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EAB895-2B0C-4DE1-AFA0-B714D5394356}"/>
                  </a:ext>
                </a:extLst>
              </p:cNvPr>
              <p:cNvSpPr txBox="1"/>
              <p:nvPr/>
            </p:nvSpPr>
            <p:spPr>
              <a:xfrm>
                <a:off x="9089876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EAB895-2B0C-4DE1-AFA0-B714D5394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876" y="5132326"/>
                <a:ext cx="167541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2A037E0-809A-4DEC-8356-B29962DFAD97}"/>
                  </a:ext>
                </a:extLst>
              </p:cNvPr>
              <p:cNvSpPr txBox="1"/>
              <p:nvPr/>
            </p:nvSpPr>
            <p:spPr>
              <a:xfrm>
                <a:off x="9095815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2A037E0-809A-4DEC-8356-B29962DFA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15" y="5428916"/>
                <a:ext cx="167541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46851952-F7EF-4269-B324-2962B70BF5CC}"/>
                  </a:ext>
                </a:extLst>
              </p:cNvPr>
              <p:cNvSpPr txBox="1"/>
              <p:nvPr/>
            </p:nvSpPr>
            <p:spPr>
              <a:xfrm>
                <a:off x="9095815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46851952-F7EF-4269-B324-2962B70BF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15" y="5719589"/>
                <a:ext cx="166353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262E1F6-4E35-4818-B02E-3A9F92AE96B2}"/>
                  </a:ext>
                </a:extLst>
              </p:cNvPr>
              <p:cNvSpPr txBox="1"/>
              <p:nvPr/>
            </p:nvSpPr>
            <p:spPr>
              <a:xfrm>
                <a:off x="2371232" y="3077485"/>
                <a:ext cx="168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262E1F6-4E35-4818-B02E-3A9F92AE9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232" y="3077485"/>
                <a:ext cx="1685304" cy="92333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7266689-9564-4B43-BF31-0FCD4A3F444D}"/>
                  </a:ext>
                </a:extLst>
              </p:cNvPr>
              <p:cNvSpPr txBox="1"/>
              <p:nvPr/>
            </p:nvSpPr>
            <p:spPr>
              <a:xfrm>
                <a:off x="2350694" y="3664748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7266689-9564-4B43-BF31-0FCD4A3F4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694" y="3664748"/>
                <a:ext cx="167442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8AB9B575-5875-4AEA-9C16-3F4D82EE93C5}"/>
                  </a:ext>
                </a:extLst>
              </p:cNvPr>
              <p:cNvSpPr txBox="1"/>
              <p:nvPr/>
            </p:nvSpPr>
            <p:spPr>
              <a:xfrm>
                <a:off x="2361576" y="3374075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8AB9B575-5875-4AEA-9C16-3F4D82EE9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76" y="3374075"/>
                <a:ext cx="165265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A276AD12-F9A9-4E9A-A830-4D6F3EA78937}"/>
              </a:ext>
            </a:extLst>
          </p:cNvPr>
          <p:cNvSpPr/>
          <p:nvPr/>
        </p:nvSpPr>
        <p:spPr>
          <a:xfrm>
            <a:off x="2356633" y="2727584"/>
            <a:ext cx="1674421" cy="1797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99567D0-DC0A-436C-ADE4-5DCF81AB219D}"/>
              </a:ext>
            </a:extLst>
          </p:cNvPr>
          <p:cNvSpPr txBox="1"/>
          <p:nvPr/>
        </p:nvSpPr>
        <p:spPr>
          <a:xfrm>
            <a:off x="2356633" y="2727585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C75FB84E-CAEC-4CD7-A1C0-E4C6258B324F}"/>
              </a:ext>
            </a:extLst>
          </p:cNvPr>
          <p:cNvCxnSpPr>
            <a:cxnSpLocks/>
          </p:cNvCxnSpPr>
          <p:nvPr/>
        </p:nvCxnSpPr>
        <p:spPr>
          <a:xfrm>
            <a:off x="2350694" y="3080673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650D9F0-5D38-4BBC-9E6B-851C3C6B98D8}"/>
              </a:ext>
            </a:extLst>
          </p:cNvPr>
          <p:cNvCxnSpPr>
            <a:cxnSpLocks/>
          </p:cNvCxnSpPr>
          <p:nvPr/>
        </p:nvCxnSpPr>
        <p:spPr>
          <a:xfrm>
            <a:off x="2356633" y="4037267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17BB08A-E82D-4430-8CD5-3AA925A3A080}"/>
                  </a:ext>
                </a:extLst>
              </p:cNvPr>
              <p:cNvSpPr txBox="1"/>
              <p:nvPr/>
            </p:nvSpPr>
            <p:spPr>
              <a:xfrm>
                <a:off x="1435367" y="4997882"/>
                <a:ext cx="168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17BB08A-E82D-4430-8CD5-3AA925A3A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367" y="4997882"/>
                <a:ext cx="1685304" cy="92333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22E3FC4-4F76-475E-BC2F-01DDC7ED6B1F}"/>
                  </a:ext>
                </a:extLst>
              </p:cNvPr>
              <p:cNvSpPr txBox="1"/>
              <p:nvPr/>
            </p:nvSpPr>
            <p:spPr>
              <a:xfrm>
                <a:off x="1414829" y="5585145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22E3FC4-4F76-475E-BC2F-01DDC7ED6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829" y="5585145"/>
                <a:ext cx="167442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6DC2602-EA78-4EE2-918A-69C6E36DFC9F}"/>
                  </a:ext>
                </a:extLst>
              </p:cNvPr>
              <p:cNvSpPr txBox="1"/>
              <p:nvPr/>
            </p:nvSpPr>
            <p:spPr>
              <a:xfrm>
                <a:off x="1425711" y="5294472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6DC2602-EA78-4EE2-918A-69C6E36DF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11" y="5294472"/>
                <a:ext cx="1652656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A125A982-A694-472C-97A9-7FB60FD60CA1}"/>
              </a:ext>
            </a:extLst>
          </p:cNvPr>
          <p:cNvSpPr/>
          <p:nvPr/>
        </p:nvSpPr>
        <p:spPr>
          <a:xfrm>
            <a:off x="1420768" y="4647981"/>
            <a:ext cx="1674421" cy="1797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A8824D2-C397-4173-B788-45C2B2F4F037}"/>
              </a:ext>
            </a:extLst>
          </p:cNvPr>
          <p:cNvSpPr txBox="1"/>
          <p:nvPr/>
        </p:nvSpPr>
        <p:spPr>
          <a:xfrm>
            <a:off x="1420768" y="4647982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3CC764E2-8505-4AAC-9BA0-24CE88DCD227}"/>
              </a:ext>
            </a:extLst>
          </p:cNvPr>
          <p:cNvCxnSpPr>
            <a:cxnSpLocks/>
          </p:cNvCxnSpPr>
          <p:nvPr/>
        </p:nvCxnSpPr>
        <p:spPr>
          <a:xfrm>
            <a:off x="1414829" y="5001070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B8EB4EC-FF8E-4D97-84D6-05E9683C92A8}"/>
              </a:ext>
            </a:extLst>
          </p:cNvPr>
          <p:cNvCxnSpPr>
            <a:cxnSpLocks/>
          </p:cNvCxnSpPr>
          <p:nvPr/>
        </p:nvCxnSpPr>
        <p:spPr>
          <a:xfrm>
            <a:off x="1420768" y="5957664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CE09E2FE-CE5A-4E0A-9513-525F956203F8}"/>
                  </a:ext>
                </a:extLst>
              </p:cNvPr>
              <p:cNvSpPr txBox="1"/>
              <p:nvPr/>
            </p:nvSpPr>
            <p:spPr>
              <a:xfrm>
                <a:off x="1425711" y="6046337"/>
                <a:ext cx="16744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CE09E2FE-CE5A-4E0A-9513-525F95620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11" y="6046337"/>
                <a:ext cx="1674420" cy="276999"/>
              </a:xfrm>
              <a:prstGeom prst="rect">
                <a:avLst/>
              </a:prstGeom>
              <a:blipFill>
                <a:blip r:embed="rId26"/>
                <a:stretch>
                  <a:fillRect t="-2222" r="-109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458BDB6-0D77-4D4F-BB11-61062D50846F}"/>
                  </a:ext>
                </a:extLst>
              </p:cNvPr>
              <p:cNvSpPr txBox="1"/>
              <p:nvPr/>
            </p:nvSpPr>
            <p:spPr>
              <a:xfrm>
                <a:off x="8110762" y="4248347"/>
                <a:ext cx="1721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𝑁𝑂𝑂𝑃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=(1, 1)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458BDB6-0D77-4D4F-BB11-61062D508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762" y="4248347"/>
                <a:ext cx="1721388" cy="307777"/>
              </a:xfrm>
              <a:prstGeom prst="rect">
                <a:avLst/>
              </a:prstGeom>
              <a:blipFill>
                <a:blip r:embed="rId2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4D6E63C-C06F-4E44-94F2-82EF9A046BE6}"/>
                  </a:ext>
                </a:extLst>
              </p:cNvPr>
              <p:cNvSpPr txBox="1"/>
              <p:nvPr/>
            </p:nvSpPr>
            <p:spPr>
              <a:xfrm>
                <a:off x="2352916" y="4043004"/>
                <a:ext cx="16744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𝑁𝑂𝑂𝑃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=(1,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4D6E63C-C06F-4E44-94F2-82EF9A046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916" y="4043004"/>
                <a:ext cx="1674420" cy="430887"/>
              </a:xfrm>
              <a:prstGeom prst="rect">
                <a:avLst/>
              </a:prstGeom>
              <a:blipFill>
                <a:blip r:embed="rId28"/>
                <a:stretch>
                  <a:fillRect r="-364"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D6A89A85-379A-44BE-AA74-52CEF3248A8A}"/>
                  </a:ext>
                </a:extLst>
              </p:cNvPr>
              <p:cNvSpPr txBox="1"/>
              <p:nvPr/>
            </p:nvSpPr>
            <p:spPr>
              <a:xfrm>
                <a:off x="3349699" y="4997881"/>
                <a:ext cx="168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D6A89A85-379A-44BE-AA74-52CEF3248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699" y="4997881"/>
                <a:ext cx="1685304" cy="92333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C421750C-27F5-4F76-8BA5-CCC1AAC0EAB0}"/>
                  </a:ext>
                </a:extLst>
              </p:cNvPr>
              <p:cNvSpPr txBox="1"/>
              <p:nvPr/>
            </p:nvSpPr>
            <p:spPr>
              <a:xfrm>
                <a:off x="3329161" y="5585144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C421750C-27F5-4F76-8BA5-CCC1AAC0E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61" y="5585144"/>
                <a:ext cx="1674420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7E4B56-9735-45BF-8F2E-F9527542AFFA}"/>
                  </a:ext>
                </a:extLst>
              </p:cNvPr>
              <p:cNvSpPr txBox="1"/>
              <p:nvPr/>
            </p:nvSpPr>
            <p:spPr>
              <a:xfrm>
                <a:off x="3340043" y="5294471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7E4B56-9735-45BF-8F2E-F9527542A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043" y="5294471"/>
                <a:ext cx="1652656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CC5BFA7-2FB0-4B1B-B0A2-E13E1DAE5C62}"/>
              </a:ext>
            </a:extLst>
          </p:cNvPr>
          <p:cNvSpPr/>
          <p:nvPr/>
        </p:nvSpPr>
        <p:spPr>
          <a:xfrm>
            <a:off x="3335100" y="4647980"/>
            <a:ext cx="1674421" cy="1797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B4290C4-83BE-4647-B8FA-AA69D97B06DF}"/>
              </a:ext>
            </a:extLst>
          </p:cNvPr>
          <p:cNvSpPr txBox="1"/>
          <p:nvPr/>
        </p:nvSpPr>
        <p:spPr>
          <a:xfrm>
            <a:off x="3335100" y="4647981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1ECF6AC1-A9DF-45C5-8AD0-B3498FB71CCF}"/>
              </a:ext>
            </a:extLst>
          </p:cNvPr>
          <p:cNvCxnSpPr>
            <a:cxnSpLocks/>
          </p:cNvCxnSpPr>
          <p:nvPr/>
        </p:nvCxnSpPr>
        <p:spPr>
          <a:xfrm>
            <a:off x="3329161" y="5001069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52E124CF-9E13-4A88-8BF3-F71069A63AA2}"/>
              </a:ext>
            </a:extLst>
          </p:cNvPr>
          <p:cNvCxnSpPr>
            <a:cxnSpLocks/>
          </p:cNvCxnSpPr>
          <p:nvPr/>
        </p:nvCxnSpPr>
        <p:spPr>
          <a:xfrm>
            <a:off x="3335100" y="5957663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08791EAB-14A7-44CE-BDC6-4F8933C17902}"/>
                  </a:ext>
                </a:extLst>
              </p:cNvPr>
              <p:cNvSpPr txBox="1"/>
              <p:nvPr/>
            </p:nvSpPr>
            <p:spPr>
              <a:xfrm>
                <a:off x="3331383" y="5963400"/>
                <a:ext cx="16744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𝑁𝑂𝑂𝑃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=(1,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08791EAB-14A7-44CE-BDC6-4F8933C17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383" y="5963400"/>
                <a:ext cx="1674420" cy="430887"/>
              </a:xfrm>
              <a:prstGeom prst="rect">
                <a:avLst/>
              </a:prstGeom>
              <a:blipFill>
                <a:blip r:embed="rId32"/>
                <a:stretch>
                  <a:fillRect r="-727"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0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FE7B89-DF3A-4887-97DF-AB93BF1DD776}"/>
              </a:ext>
            </a:extLst>
          </p:cNvPr>
          <p:cNvSpPr txBox="1"/>
          <p:nvPr/>
        </p:nvSpPr>
        <p:spPr>
          <a:xfrm>
            <a:off x="713063" y="436336"/>
            <a:ext cx="496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2.Cure:</a:t>
            </a:r>
            <a:r>
              <a:rPr lang="zh-CN" altLang="en-US" dirty="0"/>
              <a:t>一种满足高可用和低延迟的强大语义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ED3A64-CF8C-42F4-95BC-D5E5A6F73619}"/>
              </a:ext>
            </a:extLst>
          </p:cNvPr>
          <p:cNvSpPr txBox="1"/>
          <p:nvPr/>
        </p:nvSpPr>
        <p:spPr>
          <a:xfrm>
            <a:off x="522915" y="1014796"/>
            <a:ext cx="42448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论文贡献：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、一种新颖的编程模型，提供具有高级、融合数据类型的因果一致的交互式事务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、一种高性能协议，支持这种用于地理复制数据存储的编程模型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、综合评估，将我们的方法与最先进的数据存储进行了比较。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F442F1-E51A-44A4-9304-6CEA9B6ECF3A}"/>
              </a:ext>
            </a:extLst>
          </p:cNvPr>
          <p:cNvSpPr txBox="1"/>
          <p:nvPr/>
        </p:nvSpPr>
        <p:spPr>
          <a:xfrm>
            <a:off x="6235814" y="612721"/>
            <a:ext cx="59561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、事务因果一致性 </a:t>
            </a:r>
            <a:r>
              <a:rPr lang="en-US" altLang="zh-CN" dirty="0"/>
              <a:t>(TCC) </a:t>
            </a:r>
            <a:r>
              <a:rPr lang="zh-CN" altLang="en-US" dirty="0"/>
              <a:t>模型：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9DFA9D-57EF-4D64-8975-C04654F8A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71" y="1014796"/>
            <a:ext cx="4379054" cy="270922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D99AB42-DA09-4619-89DE-96D40EED9BDB}"/>
              </a:ext>
            </a:extLst>
          </p:cNvPr>
          <p:cNvSpPr txBox="1"/>
          <p:nvPr/>
        </p:nvSpPr>
        <p:spPr>
          <a:xfrm>
            <a:off x="713063" y="3429000"/>
            <a:ext cx="3087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write skew</a:t>
            </a:r>
            <a:r>
              <a:rPr lang="zh-CN" altLang="en-US" dirty="0"/>
              <a:t>（</a:t>
            </a:r>
            <a:r>
              <a:rPr lang="en-US" altLang="zh-CN" dirty="0"/>
              <a:t>short fork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zh-CN" altLang="en-US" dirty="0"/>
              <a:t>事务</a:t>
            </a:r>
            <a:r>
              <a:rPr lang="en-US" altLang="zh-CN" dirty="0"/>
              <a:t>t1</a:t>
            </a:r>
            <a:r>
              <a:rPr lang="zh-CN" altLang="en-US" dirty="0"/>
              <a:t>读取了一个被事务</a:t>
            </a:r>
            <a:r>
              <a:rPr lang="en-US" altLang="zh-CN" dirty="0"/>
              <a:t>t2</a:t>
            </a:r>
            <a:r>
              <a:rPr lang="zh-CN" altLang="en-US" dirty="0"/>
              <a:t>修改的对象，事务</a:t>
            </a:r>
            <a:r>
              <a:rPr lang="en-US" altLang="zh-CN" dirty="0"/>
              <a:t>t2</a:t>
            </a:r>
            <a:r>
              <a:rPr lang="zh-CN" altLang="en-US" dirty="0"/>
              <a:t>读取了一个被事务</a:t>
            </a:r>
            <a:r>
              <a:rPr lang="en-US" altLang="zh-CN" dirty="0"/>
              <a:t>t1</a:t>
            </a:r>
            <a:r>
              <a:rPr lang="zh-CN" altLang="en-US" dirty="0"/>
              <a:t>修改的对象。</a:t>
            </a:r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DC80942-5E70-4D9B-87E3-04B3355C8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3" y="4629329"/>
            <a:ext cx="4387219" cy="180888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9C367F8-56CC-4260-B5C9-45B4C18A19A5}"/>
              </a:ext>
            </a:extLst>
          </p:cNvPr>
          <p:cNvSpPr/>
          <p:nvPr/>
        </p:nvSpPr>
        <p:spPr>
          <a:xfrm>
            <a:off x="5664984" y="4029164"/>
            <a:ext cx="37810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Long fork</a:t>
            </a:r>
            <a:r>
              <a:rPr lang="zh-CN" altLang="en-US" dirty="0"/>
              <a:t>：事务</a:t>
            </a:r>
            <a:r>
              <a:rPr lang="en-US" altLang="zh-CN" dirty="0"/>
              <a:t>t1</a:t>
            </a:r>
            <a:r>
              <a:rPr lang="zh-CN" altLang="en-US" dirty="0"/>
              <a:t>，</a:t>
            </a:r>
            <a:r>
              <a:rPr lang="en-US" altLang="zh-CN" dirty="0"/>
              <a:t>t2</a:t>
            </a:r>
            <a:r>
              <a:rPr lang="zh-CN" altLang="en-US" dirty="0"/>
              <a:t>分别修改的两个对象，事务</a:t>
            </a:r>
            <a:r>
              <a:rPr lang="en-US" altLang="zh-CN" dirty="0"/>
              <a:t>t3</a:t>
            </a:r>
            <a:r>
              <a:rPr lang="zh-CN" altLang="en-US" dirty="0"/>
              <a:t>，</a:t>
            </a:r>
            <a:r>
              <a:rPr lang="en-US" altLang="zh-CN" dirty="0"/>
              <a:t>t4</a:t>
            </a:r>
            <a:r>
              <a:rPr lang="zh-CN" altLang="en-US" dirty="0"/>
              <a:t>读取是发现只能正确读取到一个被修改的对象。</a:t>
            </a:r>
            <a:endParaRPr lang="en-US" altLang="zh-CN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3F6E2FC-832F-4C4A-8E06-CAB22B1A1B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907" y="4938762"/>
            <a:ext cx="2564685" cy="180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9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3403EF5D-D9F2-4009-BC89-4B0E93D42C33}"/>
              </a:ext>
            </a:extLst>
          </p:cNvPr>
          <p:cNvGrpSpPr/>
          <p:nvPr/>
        </p:nvGrpSpPr>
        <p:grpSpPr>
          <a:xfrm>
            <a:off x="5252850" y="519715"/>
            <a:ext cx="1686299" cy="1125016"/>
            <a:chOff x="5195453" y="484090"/>
            <a:chExt cx="1686299" cy="112501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F72EC86-A98E-4173-A9A2-DE488B584057}"/>
                </a:ext>
              </a:extLst>
            </p:cNvPr>
            <p:cNvSpPr/>
            <p:nvPr/>
          </p:nvSpPr>
          <p:spPr>
            <a:xfrm>
              <a:off x="5201392" y="484090"/>
              <a:ext cx="1674421" cy="1125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354161C-637F-45E8-823F-5EE9A7C82E74}"/>
                </a:ext>
              </a:extLst>
            </p:cNvPr>
            <p:cNvSpPr txBox="1"/>
            <p:nvPr/>
          </p:nvSpPr>
          <p:spPr>
            <a:xfrm>
              <a:off x="5201392" y="484090"/>
              <a:ext cx="167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8B13B58-B838-4FF1-ABFE-8A50F975A78E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837178"/>
              <a:ext cx="16744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/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oMath>
                    </m:oMathPara>
                  </a14:m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=(0, 0)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blipFill>
                  <a:blip r:embed="rId2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6F2747B5-2B3B-491E-8436-37CCDC8E83B9}"/>
              </a:ext>
            </a:extLst>
          </p:cNvPr>
          <p:cNvSpPr/>
          <p:nvPr/>
        </p:nvSpPr>
        <p:spPr>
          <a:xfrm>
            <a:off x="1186796" y="2590288"/>
            <a:ext cx="4066055" cy="3924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FA5AFC-BC0A-453A-AE01-69199D96689B}"/>
              </a:ext>
            </a:extLst>
          </p:cNvPr>
          <p:cNvSpPr txBox="1"/>
          <p:nvPr/>
        </p:nvSpPr>
        <p:spPr>
          <a:xfrm>
            <a:off x="1186794" y="2604626"/>
            <a:ext cx="11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Shard 1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E4A74CB-DDE0-4C0C-9BFB-8D07B050982A}"/>
              </a:ext>
            </a:extLst>
          </p:cNvPr>
          <p:cNvSpPr/>
          <p:nvPr/>
        </p:nvSpPr>
        <p:spPr>
          <a:xfrm>
            <a:off x="2362572" y="2945202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07AE8AA-BC6B-431F-B56A-6B94FEFB1EC0}"/>
              </a:ext>
            </a:extLst>
          </p:cNvPr>
          <p:cNvSpPr txBox="1"/>
          <p:nvPr/>
        </p:nvSpPr>
        <p:spPr>
          <a:xfrm>
            <a:off x="2362572" y="294520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E4A417A-B46A-42E9-AE7E-06D531411D35}"/>
              </a:ext>
            </a:extLst>
          </p:cNvPr>
          <p:cNvCxnSpPr>
            <a:cxnSpLocks/>
          </p:cNvCxnSpPr>
          <p:nvPr/>
        </p:nvCxnSpPr>
        <p:spPr>
          <a:xfrm>
            <a:off x="2356633" y="329829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39DBADD-8C75-4F6A-B73B-DB884B289C0B}"/>
              </a:ext>
            </a:extLst>
          </p:cNvPr>
          <p:cNvCxnSpPr>
            <a:cxnSpLocks/>
          </p:cNvCxnSpPr>
          <p:nvPr/>
        </p:nvCxnSpPr>
        <p:spPr>
          <a:xfrm>
            <a:off x="2362572" y="4254885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F2A0C90-E0F0-456B-A849-C8CB05A6C266}"/>
                  </a:ext>
                </a:extLst>
              </p:cNvPr>
              <p:cNvSpPr txBox="1"/>
              <p:nvPr/>
            </p:nvSpPr>
            <p:spPr>
              <a:xfrm>
                <a:off x="2356633" y="3290169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F2A0C90-E0F0-456B-A849-C8CB05A6C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633" y="3290169"/>
                <a:ext cx="16754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02B0AEC-DA44-46EE-BAAC-AB8A8C967795}"/>
                  </a:ext>
                </a:extLst>
              </p:cNvPr>
              <p:cNvSpPr txBox="1"/>
              <p:nvPr/>
            </p:nvSpPr>
            <p:spPr>
              <a:xfrm>
                <a:off x="2362572" y="3586759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02B0AEC-DA44-46EE-BAAC-AB8A8C967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572" y="3586759"/>
                <a:ext cx="16754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E76BDCE-0643-4957-B138-9A3418B4DB0B}"/>
                  </a:ext>
                </a:extLst>
              </p:cNvPr>
              <p:cNvSpPr txBox="1"/>
              <p:nvPr/>
            </p:nvSpPr>
            <p:spPr>
              <a:xfrm>
                <a:off x="2362572" y="3877432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E76BDCE-0643-4957-B138-9A3418B4D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572" y="3877432"/>
                <a:ext cx="16635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604C547-7BB1-45F5-949F-BF12104A967B}"/>
              </a:ext>
            </a:extLst>
          </p:cNvPr>
          <p:cNvSpPr/>
          <p:nvPr/>
        </p:nvSpPr>
        <p:spPr>
          <a:xfrm>
            <a:off x="1434051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2292AF5-896B-423D-9282-21800D9A9C5B}"/>
              </a:ext>
            </a:extLst>
          </p:cNvPr>
          <p:cNvSpPr txBox="1"/>
          <p:nvPr/>
        </p:nvSpPr>
        <p:spPr>
          <a:xfrm>
            <a:off x="1434051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C85AEDF-5B04-45DB-8F6B-506AADED537E}"/>
              </a:ext>
            </a:extLst>
          </p:cNvPr>
          <p:cNvCxnSpPr>
            <a:cxnSpLocks/>
          </p:cNvCxnSpPr>
          <p:nvPr/>
        </p:nvCxnSpPr>
        <p:spPr>
          <a:xfrm>
            <a:off x="1428112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EFC5D70-1F57-4CE9-8F15-0F5CF2395122}"/>
              </a:ext>
            </a:extLst>
          </p:cNvPr>
          <p:cNvCxnSpPr>
            <a:cxnSpLocks/>
          </p:cNvCxnSpPr>
          <p:nvPr/>
        </p:nvCxnSpPr>
        <p:spPr>
          <a:xfrm>
            <a:off x="1434051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B735EBD-002D-4D60-AD76-B8281945DB2C}"/>
                  </a:ext>
                </a:extLst>
              </p:cNvPr>
              <p:cNvSpPr txBox="1"/>
              <p:nvPr/>
            </p:nvSpPr>
            <p:spPr>
              <a:xfrm>
                <a:off x="1428112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B735EBD-002D-4D60-AD76-B8281945D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112" y="5132326"/>
                <a:ext cx="16754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7B2FFD-E8A4-4E02-9D3B-63E90FDBEC30}"/>
                  </a:ext>
                </a:extLst>
              </p:cNvPr>
              <p:cNvSpPr txBox="1"/>
              <p:nvPr/>
            </p:nvSpPr>
            <p:spPr>
              <a:xfrm>
                <a:off x="1434051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7B2FFD-E8A4-4E02-9D3B-63E90FDBE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051" y="5428916"/>
                <a:ext cx="16754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67A5380-A911-454A-B10F-37AE6C92DA58}"/>
                  </a:ext>
                </a:extLst>
              </p:cNvPr>
              <p:cNvSpPr txBox="1"/>
              <p:nvPr/>
            </p:nvSpPr>
            <p:spPr>
              <a:xfrm>
                <a:off x="1434051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67A5380-A911-454A-B10F-37AE6C92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051" y="5719589"/>
                <a:ext cx="16635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4B81392-2163-4BC4-8ED6-69671B184E28}"/>
              </a:ext>
            </a:extLst>
          </p:cNvPr>
          <p:cNvSpPr/>
          <p:nvPr/>
        </p:nvSpPr>
        <p:spPr>
          <a:xfrm>
            <a:off x="3341686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2AABADB-B251-4CB7-8959-634C136C5129}"/>
              </a:ext>
            </a:extLst>
          </p:cNvPr>
          <p:cNvSpPr txBox="1"/>
          <p:nvPr/>
        </p:nvSpPr>
        <p:spPr>
          <a:xfrm>
            <a:off x="3341686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5A7DBA1-2323-4655-AC4A-B31A5F9EC9FF}"/>
              </a:ext>
            </a:extLst>
          </p:cNvPr>
          <p:cNvCxnSpPr>
            <a:cxnSpLocks/>
          </p:cNvCxnSpPr>
          <p:nvPr/>
        </p:nvCxnSpPr>
        <p:spPr>
          <a:xfrm>
            <a:off x="3335747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005256E-DC0C-43E8-9EEC-2FA4A600E6B5}"/>
              </a:ext>
            </a:extLst>
          </p:cNvPr>
          <p:cNvCxnSpPr>
            <a:cxnSpLocks/>
          </p:cNvCxnSpPr>
          <p:nvPr/>
        </p:nvCxnSpPr>
        <p:spPr>
          <a:xfrm>
            <a:off x="3341686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0C49948-14C0-4979-BA52-A2343D252EC9}"/>
                  </a:ext>
                </a:extLst>
              </p:cNvPr>
              <p:cNvSpPr txBox="1"/>
              <p:nvPr/>
            </p:nvSpPr>
            <p:spPr>
              <a:xfrm>
                <a:off x="3335747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0C49948-14C0-4979-BA52-A2343D252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747" y="5132326"/>
                <a:ext cx="16754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CFAE106-5898-469D-A075-40EF457FF207}"/>
                  </a:ext>
                </a:extLst>
              </p:cNvPr>
              <p:cNvSpPr txBox="1"/>
              <p:nvPr/>
            </p:nvSpPr>
            <p:spPr>
              <a:xfrm>
                <a:off x="3341686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CFAE106-5898-469D-A075-40EF457FF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86" y="5428916"/>
                <a:ext cx="167541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DBBD6B3-236A-4CD6-9859-22F9A21EB8F3}"/>
                  </a:ext>
                </a:extLst>
              </p:cNvPr>
              <p:cNvSpPr txBox="1"/>
              <p:nvPr/>
            </p:nvSpPr>
            <p:spPr>
              <a:xfrm>
                <a:off x="3341686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DBBD6B3-236A-4CD6-9859-22F9A21EB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86" y="5719589"/>
                <a:ext cx="166353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矩形 99">
            <a:extLst>
              <a:ext uri="{FF2B5EF4-FFF2-40B4-BE49-F238E27FC236}">
                <a16:creationId xmlns:a16="http://schemas.microsoft.com/office/drawing/2014/main" id="{72FCD6F5-1695-47FA-B606-3751FA3E82CF}"/>
              </a:ext>
            </a:extLst>
          </p:cNvPr>
          <p:cNvSpPr/>
          <p:nvPr/>
        </p:nvSpPr>
        <p:spPr>
          <a:xfrm>
            <a:off x="6940925" y="2590288"/>
            <a:ext cx="4066055" cy="3924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325C52-AA87-479C-9354-FD35B8658B81}"/>
              </a:ext>
            </a:extLst>
          </p:cNvPr>
          <p:cNvSpPr txBox="1"/>
          <p:nvPr/>
        </p:nvSpPr>
        <p:spPr>
          <a:xfrm>
            <a:off x="6940923" y="2604626"/>
            <a:ext cx="11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Shard 2</a:t>
            </a:r>
            <a:endParaRPr lang="zh-CN" altLang="en-US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C078AA33-0FC5-49C4-8A7D-81269D8B6A33}"/>
              </a:ext>
            </a:extLst>
          </p:cNvPr>
          <p:cNvSpPr/>
          <p:nvPr/>
        </p:nvSpPr>
        <p:spPr>
          <a:xfrm>
            <a:off x="8116701" y="2945202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907812B-2D7A-4AE7-9A9D-1BA640FF48AE}"/>
              </a:ext>
            </a:extLst>
          </p:cNvPr>
          <p:cNvSpPr txBox="1"/>
          <p:nvPr/>
        </p:nvSpPr>
        <p:spPr>
          <a:xfrm>
            <a:off x="8116701" y="294520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D7551A65-3B58-4473-807C-64D942CC48AC}"/>
              </a:ext>
            </a:extLst>
          </p:cNvPr>
          <p:cNvCxnSpPr>
            <a:cxnSpLocks/>
          </p:cNvCxnSpPr>
          <p:nvPr/>
        </p:nvCxnSpPr>
        <p:spPr>
          <a:xfrm>
            <a:off x="8110762" y="329829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ED5DB1E1-8CA2-4A15-ADEC-C953D72E65C8}"/>
              </a:ext>
            </a:extLst>
          </p:cNvPr>
          <p:cNvCxnSpPr>
            <a:cxnSpLocks/>
          </p:cNvCxnSpPr>
          <p:nvPr/>
        </p:nvCxnSpPr>
        <p:spPr>
          <a:xfrm>
            <a:off x="8116701" y="4254885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ACA068F-BCC0-4A8D-8F5D-CDCC98968AB7}"/>
                  </a:ext>
                </a:extLst>
              </p:cNvPr>
              <p:cNvSpPr txBox="1"/>
              <p:nvPr/>
            </p:nvSpPr>
            <p:spPr>
              <a:xfrm>
                <a:off x="8110762" y="3290169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ACA068F-BCC0-4A8D-8F5D-CDCC98968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762" y="3290169"/>
                <a:ext cx="167541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018B32E-DA6E-4C86-914D-52E13F818D75}"/>
                  </a:ext>
                </a:extLst>
              </p:cNvPr>
              <p:cNvSpPr txBox="1"/>
              <p:nvPr/>
            </p:nvSpPr>
            <p:spPr>
              <a:xfrm>
                <a:off x="8116701" y="3586759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018B32E-DA6E-4C86-914D-52E13F818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1" y="3586759"/>
                <a:ext cx="167541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88E8135-B57C-4CBE-8F57-4875C8DC2735}"/>
                  </a:ext>
                </a:extLst>
              </p:cNvPr>
              <p:cNvSpPr txBox="1"/>
              <p:nvPr/>
            </p:nvSpPr>
            <p:spPr>
              <a:xfrm>
                <a:off x="8116701" y="3877432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88E8135-B57C-4CBE-8F57-4875C8DC2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1" y="3877432"/>
                <a:ext cx="166353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58AAFF8-06CC-4D59-BB56-3A7C296CAF80}"/>
              </a:ext>
            </a:extLst>
          </p:cNvPr>
          <p:cNvSpPr/>
          <p:nvPr/>
        </p:nvSpPr>
        <p:spPr>
          <a:xfrm>
            <a:off x="7188180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6D14559-2DA6-4338-813B-06FBE61BBA40}"/>
              </a:ext>
            </a:extLst>
          </p:cNvPr>
          <p:cNvSpPr txBox="1"/>
          <p:nvPr/>
        </p:nvSpPr>
        <p:spPr>
          <a:xfrm>
            <a:off x="7188180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5AF70A11-997A-4E30-A2BE-1C2C6EB5D921}"/>
              </a:ext>
            </a:extLst>
          </p:cNvPr>
          <p:cNvCxnSpPr>
            <a:cxnSpLocks/>
          </p:cNvCxnSpPr>
          <p:nvPr/>
        </p:nvCxnSpPr>
        <p:spPr>
          <a:xfrm>
            <a:off x="7182241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439CFBE8-5FBC-40EB-9A35-A4BB22EE2EE6}"/>
              </a:ext>
            </a:extLst>
          </p:cNvPr>
          <p:cNvCxnSpPr>
            <a:cxnSpLocks/>
          </p:cNvCxnSpPr>
          <p:nvPr/>
        </p:nvCxnSpPr>
        <p:spPr>
          <a:xfrm>
            <a:off x="7188180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BEA8EED-68C3-4FF9-98F9-25AA333EF97F}"/>
                  </a:ext>
                </a:extLst>
              </p:cNvPr>
              <p:cNvSpPr txBox="1"/>
              <p:nvPr/>
            </p:nvSpPr>
            <p:spPr>
              <a:xfrm>
                <a:off x="7182241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BEA8EED-68C3-4FF9-98F9-25AA333E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241" y="5132326"/>
                <a:ext cx="167541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28720DB-C8C5-4A37-85DC-61B511225C77}"/>
                  </a:ext>
                </a:extLst>
              </p:cNvPr>
              <p:cNvSpPr txBox="1"/>
              <p:nvPr/>
            </p:nvSpPr>
            <p:spPr>
              <a:xfrm>
                <a:off x="7188180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28720DB-C8C5-4A37-85DC-61B511225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80" y="5428916"/>
                <a:ext cx="167541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8CE309B-642F-4B8E-B64D-3A126D6A47B3}"/>
                  </a:ext>
                </a:extLst>
              </p:cNvPr>
              <p:cNvSpPr txBox="1"/>
              <p:nvPr/>
            </p:nvSpPr>
            <p:spPr>
              <a:xfrm>
                <a:off x="7188180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8CE309B-642F-4B8E-B64D-3A126D6A4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80" y="5719589"/>
                <a:ext cx="166353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87CD27DF-5869-4A4B-BC71-75E65244E89C}"/>
              </a:ext>
            </a:extLst>
          </p:cNvPr>
          <p:cNvSpPr/>
          <p:nvPr/>
        </p:nvSpPr>
        <p:spPr>
          <a:xfrm>
            <a:off x="9095815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935EE80-3BB8-42F9-8307-33F1D7538CFA}"/>
              </a:ext>
            </a:extLst>
          </p:cNvPr>
          <p:cNvSpPr txBox="1"/>
          <p:nvPr/>
        </p:nvSpPr>
        <p:spPr>
          <a:xfrm>
            <a:off x="9095815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D3C5171E-5D16-4D4B-84AE-06FCED31C4E9}"/>
              </a:ext>
            </a:extLst>
          </p:cNvPr>
          <p:cNvCxnSpPr>
            <a:cxnSpLocks/>
          </p:cNvCxnSpPr>
          <p:nvPr/>
        </p:nvCxnSpPr>
        <p:spPr>
          <a:xfrm>
            <a:off x="9089876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45A25367-FA43-44BF-B9A0-48731C6E4A0D}"/>
              </a:ext>
            </a:extLst>
          </p:cNvPr>
          <p:cNvCxnSpPr>
            <a:cxnSpLocks/>
          </p:cNvCxnSpPr>
          <p:nvPr/>
        </p:nvCxnSpPr>
        <p:spPr>
          <a:xfrm>
            <a:off x="9095815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EAB895-2B0C-4DE1-AFA0-B714D5394356}"/>
                  </a:ext>
                </a:extLst>
              </p:cNvPr>
              <p:cNvSpPr txBox="1"/>
              <p:nvPr/>
            </p:nvSpPr>
            <p:spPr>
              <a:xfrm>
                <a:off x="9089876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EAB895-2B0C-4DE1-AFA0-B714D5394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876" y="5132326"/>
                <a:ext cx="167541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2A037E0-809A-4DEC-8356-B29962DFAD97}"/>
                  </a:ext>
                </a:extLst>
              </p:cNvPr>
              <p:cNvSpPr txBox="1"/>
              <p:nvPr/>
            </p:nvSpPr>
            <p:spPr>
              <a:xfrm>
                <a:off x="9095815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2A037E0-809A-4DEC-8356-B29962DFA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15" y="5428916"/>
                <a:ext cx="167541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46851952-F7EF-4269-B324-2962B70BF5CC}"/>
                  </a:ext>
                </a:extLst>
              </p:cNvPr>
              <p:cNvSpPr txBox="1"/>
              <p:nvPr/>
            </p:nvSpPr>
            <p:spPr>
              <a:xfrm>
                <a:off x="9095815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46851952-F7EF-4269-B324-2962B70BF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15" y="5719589"/>
                <a:ext cx="166353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4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3403EF5D-D9F2-4009-BC89-4B0E93D42C33}"/>
              </a:ext>
            </a:extLst>
          </p:cNvPr>
          <p:cNvGrpSpPr/>
          <p:nvPr/>
        </p:nvGrpSpPr>
        <p:grpSpPr>
          <a:xfrm>
            <a:off x="5252850" y="519715"/>
            <a:ext cx="1686299" cy="1125016"/>
            <a:chOff x="5195453" y="484090"/>
            <a:chExt cx="1686299" cy="112501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F72EC86-A98E-4173-A9A2-DE488B584057}"/>
                </a:ext>
              </a:extLst>
            </p:cNvPr>
            <p:cNvSpPr/>
            <p:nvPr/>
          </p:nvSpPr>
          <p:spPr>
            <a:xfrm>
              <a:off x="5201392" y="484090"/>
              <a:ext cx="1674421" cy="1125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354161C-637F-45E8-823F-5EE9A7C82E74}"/>
                </a:ext>
              </a:extLst>
            </p:cNvPr>
            <p:cNvSpPr txBox="1"/>
            <p:nvPr/>
          </p:nvSpPr>
          <p:spPr>
            <a:xfrm>
              <a:off x="5201392" y="484090"/>
              <a:ext cx="167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8B13B58-B838-4FF1-ABFE-8A50F975A78E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837178"/>
              <a:ext cx="16744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/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oMath>
                    </m:oMathPara>
                  </a14:m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=(0, 0)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blipFill>
                  <a:blip r:embed="rId2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DA33949-6627-4CB6-A4B4-3F4871D7BCFE}"/>
              </a:ext>
            </a:extLst>
          </p:cNvPr>
          <p:cNvCxnSpPr>
            <a:cxnSpLocks/>
            <a:stCxn id="5" idx="2"/>
            <a:endCxn id="36" idx="0"/>
          </p:cNvCxnSpPr>
          <p:nvPr/>
        </p:nvCxnSpPr>
        <p:spPr>
          <a:xfrm flipH="1">
            <a:off x="3199783" y="1644731"/>
            <a:ext cx="2896217" cy="130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1381894-C817-47AB-AF78-44D3A0F85BD8}"/>
                  </a:ext>
                </a:extLst>
              </p:cNvPr>
              <p:cNvSpPr txBox="1"/>
              <p:nvPr/>
            </p:nvSpPr>
            <p:spPr>
              <a:xfrm>
                <a:off x="3346425" y="1929778"/>
                <a:ext cx="1476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=(0, 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1381894-C817-47AB-AF78-44D3A0F85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425" y="1929778"/>
                <a:ext cx="147676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63BCFAC2-AA6F-4796-9E72-2ED7D3F55FEE}"/>
              </a:ext>
            </a:extLst>
          </p:cNvPr>
          <p:cNvSpPr txBox="1"/>
          <p:nvPr/>
        </p:nvSpPr>
        <p:spPr>
          <a:xfrm>
            <a:off x="346770" y="343526"/>
            <a:ext cx="12203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PUT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F2747B5-2B3B-491E-8436-37CCDC8E83B9}"/>
              </a:ext>
            </a:extLst>
          </p:cNvPr>
          <p:cNvSpPr/>
          <p:nvPr/>
        </p:nvSpPr>
        <p:spPr>
          <a:xfrm>
            <a:off x="1186796" y="2590288"/>
            <a:ext cx="4066055" cy="3924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FA5AFC-BC0A-453A-AE01-69199D96689B}"/>
              </a:ext>
            </a:extLst>
          </p:cNvPr>
          <p:cNvSpPr txBox="1"/>
          <p:nvPr/>
        </p:nvSpPr>
        <p:spPr>
          <a:xfrm>
            <a:off x="1186794" y="2604626"/>
            <a:ext cx="11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Shard 1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E4A74CB-DDE0-4C0C-9BFB-8D07B050982A}"/>
              </a:ext>
            </a:extLst>
          </p:cNvPr>
          <p:cNvSpPr/>
          <p:nvPr/>
        </p:nvSpPr>
        <p:spPr>
          <a:xfrm>
            <a:off x="2362572" y="2945202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07AE8AA-BC6B-431F-B56A-6B94FEFB1EC0}"/>
              </a:ext>
            </a:extLst>
          </p:cNvPr>
          <p:cNvSpPr txBox="1"/>
          <p:nvPr/>
        </p:nvSpPr>
        <p:spPr>
          <a:xfrm>
            <a:off x="2362572" y="294520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E4A417A-B46A-42E9-AE7E-06D531411D35}"/>
              </a:ext>
            </a:extLst>
          </p:cNvPr>
          <p:cNvCxnSpPr>
            <a:cxnSpLocks/>
          </p:cNvCxnSpPr>
          <p:nvPr/>
        </p:nvCxnSpPr>
        <p:spPr>
          <a:xfrm>
            <a:off x="2356633" y="329829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39DBADD-8C75-4F6A-B73B-DB884B289C0B}"/>
              </a:ext>
            </a:extLst>
          </p:cNvPr>
          <p:cNvCxnSpPr>
            <a:cxnSpLocks/>
          </p:cNvCxnSpPr>
          <p:nvPr/>
        </p:nvCxnSpPr>
        <p:spPr>
          <a:xfrm>
            <a:off x="2362572" y="4254885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F2A0C90-E0F0-456B-A849-C8CB05A6C266}"/>
                  </a:ext>
                </a:extLst>
              </p:cNvPr>
              <p:cNvSpPr txBox="1"/>
              <p:nvPr/>
            </p:nvSpPr>
            <p:spPr>
              <a:xfrm>
                <a:off x="2356633" y="3290169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F2A0C90-E0F0-456B-A849-C8CB05A6C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633" y="3290169"/>
                <a:ext cx="16754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02B0AEC-DA44-46EE-BAAC-AB8A8C967795}"/>
                  </a:ext>
                </a:extLst>
              </p:cNvPr>
              <p:cNvSpPr txBox="1"/>
              <p:nvPr/>
            </p:nvSpPr>
            <p:spPr>
              <a:xfrm>
                <a:off x="2362572" y="3586759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02B0AEC-DA44-46EE-BAAC-AB8A8C967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572" y="3586759"/>
                <a:ext cx="16754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E76BDCE-0643-4957-B138-9A3418B4DB0B}"/>
                  </a:ext>
                </a:extLst>
              </p:cNvPr>
              <p:cNvSpPr txBox="1"/>
              <p:nvPr/>
            </p:nvSpPr>
            <p:spPr>
              <a:xfrm>
                <a:off x="2362572" y="3877432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E76BDCE-0643-4957-B138-9A3418B4D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572" y="3877432"/>
                <a:ext cx="16635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604C547-7BB1-45F5-949F-BF12104A967B}"/>
              </a:ext>
            </a:extLst>
          </p:cNvPr>
          <p:cNvSpPr/>
          <p:nvPr/>
        </p:nvSpPr>
        <p:spPr>
          <a:xfrm>
            <a:off x="1434051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2292AF5-896B-423D-9282-21800D9A9C5B}"/>
              </a:ext>
            </a:extLst>
          </p:cNvPr>
          <p:cNvSpPr txBox="1"/>
          <p:nvPr/>
        </p:nvSpPr>
        <p:spPr>
          <a:xfrm>
            <a:off x="1434051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C85AEDF-5B04-45DB-8F6B-506AADED537E}"/>
              </a:ext>
            </a:extLst>
          </p:cNvPr>
          <p:cNvCxnSpPr>
            <a:cxnSpLocks/>
          </p:cNvCxnSpPr>
          <p:nvPr/>
        </p:nvCxnSpPr>
        <p:spPr>
          <a:xfrm>
            <a:off x="1428112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EFC5D70-1F57-4CE9-8F15-0F5CF2395122}"/>
              </a:ext>
            </a:extLst>
          </p:cNvPr>
          <p:cNvCxnSpPr>
            <a:cxnSpLocks/>
          </p:cNvCxnSpPr>
          <p:nvPr/>
        </p:nvCxnSpPr>
        <p:spPr>
          <a:xfrm>
            <a:off x="1434051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B735EBD-002D-4D60-AD76-B8281945DB2C}"/>
                  </a:ext>
                </a:extLst>
              </p:cNvPr>
              <p:cNvSpPr txBox="1"/>
              <p:nvPr/>
            </p:nvSpPr>
            <p:spPr>
              <a:xfrm>
                <a:off x="1428112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B735EBD-002D-4D60-AD76-B8281945D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112" y="5132326"/>
                <a:ext cx="16754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7B2FFD-E8A4-4E02-9D3B-63E90FDBEC30}"/>
                  </a:ext>
                </a:extLst>
              </p:cNvPr>
              <p:cNvSpPr txBox="1"/>
              <p:nvPr/>
            </p:nvSpPr>
            <p:spPr>
              <a:xfrm>
                <a:off x="1434051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7B2FFD-E8A4-4E02-9D3B-63E90FDBE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051" y="5428916"/>
                <a:ext cx="16754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67A5380-A911-454A-B10F-37AE6C92DA58}"/>
                  </a:ext>
                </a:extLst>
              </p:cNvPr>
              <p:cNvSpPr txBox="1"/>
              <p:nvPr/>
            </p:nvSpPr>
            <p:spPr>
              <a:xfrm>
                <a:off x="1434051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67A5380-A911-454A-B10F-37AE6C92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051" y="5719589"/>
                <a:ext cx="16635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4B81392-2163-4BC4-8ED6-69671B184E28}"/>
              </a:ext>
            </a:extLst>
          </p:cNvPr>
          <p:cNvSpPr/>
          <p:nvPr/>
        </p:nvSpPr>
        <p:spPr>
          <a:xfrm>
            <a:off x="3341686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2AABADB-B251-4CB7-8959-634C136C5129}"/>
              </a:ext>
            </a:extLst>
          </p:cNvPr>
          <p:cNvSpPr txBox="1"/>
          <p:nvPr/>
        </p:nvSpPr>
        <p:spPr>
          <a:xfrm>
            <a:off x="3341686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5A7DBA1-2323-4655-AC4A-B31A5F9EC9FF}"/>
              </a:ext>
            </a:extLst>
          </p:cNvPr>
          <p:cNvCxnSpPr>
            <a:cxnSpLocks/>
          </p:cNvCxnSpPr>
          <p:nvPr/>
        </p:nvCxnSpPr>
        <p:spPr>
          <a:xfrm>
            <a:off x="3335747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005256E-DC0C-43E8-9EEC-2FA4A600E6B5}"/>
              </a:ext>
            </a:extLst>
          </p:cNvPr>
          <p:cNvCxnSpPr>
            <a:cxnSpLocks/>
          </p:cNvCxnSpPr>
          <p:nvPr/>
        </p:nvCxnSpPr>
        <p:spPr>
          <a:xfrm>
            <a:off x="3341686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0C49948-14C0-4979-BA52-A2343D252EC9}"/>
                  </a:ext>
                </a:extLst>
              </p:cNvPr>
              <p:cNvSpPr txBox="1"/>
              <p:nvPr/>
            </p:nvSpPr>
            <p:spPr>
              <a:xfrm>
                <a:off x="3335747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0C49948-14C0-4979-BA52-A2343D252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747" y="5132326"/>
                <a:ext cx="16754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CFAE106-5898-469D-A075-40EF457FF207}"/>
                  </a:ext>
                </a:extLst>
              </p:cNvPr>
              <p:cNvSpPr txBox="1"/>
              <p:nvPr/>
            </p:nvSpPr>
            <p:spPr>
              <a:xfrm>
                <a:off x="3341686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CFAE106-5898-469D-A075-40EF457FF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86" y="5428916"/>
                <a:ext cx="167541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DBBD6B3-236A-4CD6-9859-22F9A21EB8F3}"/>
                  </a:ext>
                </a:extLst>
              </p:cNvPr>
              <p:cNvSpPr txBox="1"/>
              <p:nvPr/>
            </p:nvSpPr>
            <p:spPr>
              <a:xfrm>
                <a:off x="3341686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DBBD6B3-236A-4CD6-9859-22F9A21EB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86" y="5719589"/>
                <a:ext cx="166353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矩形 99">
            <a:extLst>
              <a:ext uri="{FF2B5EF4-FFF2-40B4-BE49-F238E27FC236}">
                <a16:creationId xmlns:a16="http://schemas.microsoft.com/office/drawing/2014/main" id="{72FCD6F5-1695-47FA-B606-3751FA3E82CF}"/>
              </a:ext>
            </a:extLst>
          </p:cNvPr>
          <p:cNvSpPr/>
          <p:nvPr/>
        </p:nvSpPr>
        <p:spPr>
          <a:xfrm>
            <a:off x="6940925" y="2590288"/>
            <a:ext cx="4066055" cy="3924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325C52-AA87-479C-9354-FD35B8658B81}"/>
              </a:ext>
            </a:extLst>
          </p:cNvPr>
          <p:cNvSpPr txBox="1"/>
          <p:nvPr/>
        </p:nvSpPr>
        <p:spPr>
          <a:xfrm>
            <a:off x="6940923" y="2604626"/>
            <a:ext cx="11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Shard 2</a:t>
            </a:r>
            <a:endParaRPr lang="zh-CN" altLang="en-US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C078AA33-0FC5-49C4-8A7D-81269D8B6A33}"/>
              </a:ext>
            </a:extLst>
          </p:cNvPr>
          <p:cNvSpPr/>
          <p:nvPr/>
        </p:nvSpPr>
        <p:spPr>
          <a:xfrm>
            <a:off x="8116701" y="2945202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907812B-2D7A-4AE7-9A9D-1BA640FF48AE}"/>
              </a:ext>
            </a:extLst>
          </p:cNvPr>
          <p:cNvSpPr txBox="1"/>
          <p:nvPr/>
        </p:nvSpPr>
        <p:spPr>
          <a:xfrm>
            <a:off x="8116701" y="294520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D7551A65-3B58-4473-807C-64D942CC48AC}"/>
              </a:ext>
            </a:extLst>
          </p:cNvPr>
          <p:cNvCxnSpPr>
            <a:cxnSpLocks/>
          </p:cNvCxnSpPr>
          <p:nvPr/>
        </p:nvCxnSpPr>
        <p:spPr>
          <a:xfrm>
            <a:off x="8110762" y="329829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ED5DB1E1-8CA2-4A15-ADEC-C953D72E65C8}"/>
              </a:ext>
            </a:extLst>
          </p:cNvPr>
          <p:cNvCxnSpPr>
            <a:cxnSpLocks/>
          </p:cNvCxnSpPr>
          <p:nvPr/>
        </p:nvCxnSpPr>
        <p:spPr>
          <a:xfrm>
            <a:off x="8116701" y="4254885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ACA068F-BCC0-4A8D-8F5D-CDCC98968AB7}"/>
                  </a:ext>
                </a:extLst>
              </p:cNvPr>
              <p:cNvSpPr txBox="1"/>
              <p:nvPr/>
            </p:nvSpPr>
            <p:spPr>
              <a:xfrm>
                <a:off x="8110762" y="3290169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ACA068F-BCC0-4A8D-8F5D-CDCC98968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762" y="3290169"/>
                <a:ext cx="167541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018B32E-DA6E-4C86-914D-52E13F818D75}"/>
                  </a:ext>
                </a:extLst>
              </p:cNvPr>
              <p:cNvSpPr txBox="1"/>
              <p:nvPr/>
            </p:nvSpPr>
            <p:spPr>
              <a:xfrm>
                <a:off x="8116701" y="3586759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018B32E-DA6E-4C86-914D-52E13F818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1" y="3586759"/>
                <a:ext cx="167541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88E8135-B57C-4CBE-8F57-4875C8DC2735}"/>
                  </a:ext>
                </a:extLst>
              </p:cNvPr>
              <p:cNvSpPr txBox="1"/>
              <p:nvPr/>
            </p:nvSpPr>
            <p:spPr>
              <a:xfrm>
                <a:off x="8116701" y="3877432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88E8135-B57C-4CBE-8F57-4875C8DC2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1" y="3877432"/>
                <a:ext cx="166353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58AAFF8-06CC-4D59-BB56-3A7C296CAF80}"/>
              </a:ext>
            </a:extLst>
          </p:cNvPr>
          <p:cNvSpPr/>
          <p:nvPr/>
        </p:nvSpPr>
        <p:spPr>
          <a:xfrm>
            <a:off x="7188180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6D14559-2DA6-4338-813B-06FBE61BBA40}"/>
              </a:ext>
            </a:extLst>
          </p:cNvPr>
          <p:cNvSpPr txBox="1"/>
          <p:nvPr/>
        </p:nvSpPr>
        <p:spPr>
          <a:xfrm>
            <a:off x="7188180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5AF70A11-997A-4E30-A2BE-1C2C6EB5D921}"/>
              </a:ext>
            </a:extLst>
          </p:cNvPr>
          <p:cNvCxnSpPr>
            <a:cxnSpLocks/>
          </p:cNvCxnSpPr>
          <p:nvPr/>
        </p:nvCxnSpPr>
        <p:spPr>
          <a:xfrm>
            <a:off x="7182241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439CFBE8-5FBC-40EB-9A35-A4BB22EE2EE6}"/>
              </a:ext>
            </a:extLst>
          </p:cNvPr>
          <p:cNvCxnSpPr>
            <a:cxnSpLocks/>
          </p:cNvCxnSpPr>
          <p:nvPr/>
        </p:nvCxnSpPr>
        <p:spPr>
          <a:xfrm>
            <a:off x="7188180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BEA8EED-68C3-4FF9-98F9-25AA333EF97F}"/>
                  </a:ext>
                </a:extLst>
              </p:cNvPr>
              <p:cNvSpPr txBox="1"/>
              <p:nvPr/>
            </p:nvSpPr>
            <p:spPr>
              <a:xfrm>
                <a:off x="7182241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BEA8EED-68C3-4FF9-98F9-25AA333E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241" y="5132326"/>
                <a:ext cx="167541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28720DB-C8C5-4A37-85DC-61B511225C77}"/>
                  </a:ext>
                </a:extLst>
              </p:cNvPr>
              <p:cNvSpPr txBox="1"/>
              <p:nvPr/>
            </p:nvSpPr>
            <p:spPr>
              <a:xfrm>
                <a:off x="7188180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28720DB-C8C5-4A37-85DC-61B511225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80" y="5428916"/>
                <a:ext cx="167541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8CE309B-642F-4B8E-B64D-3A126D6A47B3}"/>
                  </a:ext>
                </a:extLst>
              </p:cNvPr>
              <p:cNvSpPr txBox="1"/>
              <p:nvPr/>
            </p:nvSpPr>
            <p:spPr>
              <a:xfrm>
                <a:off x="7188180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8CE309B-642F-4B8E-B64D-3A126D6A4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80" y="5719589"/>
                <a:ext cx="166353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87CD27DF-5869-4A4B-BC71-75E65244E89C}"/>
              </a:ext>
            </a:extLst>
          </p:cNvPr>
          <p:cNvSpPr/>
          <p:nvPr/>
        </p:nvSpPr>
        <p:spPr>
          <a:xfrm>
            <a:off x="9095815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935EE80-3BB8-42F9-8307-33F1D7538CFA}"/>
              </a:ext>
            </a:extLst>
          </p:cNvPr>
          <p:cNvSpPr txBox="1"/>
          <p:nvPr/>
        </p:nvSpPr>
        <p:spPr>
          <a:xfrm>
            <a:off x="9095815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D3C5171E-5D16-4D4B-84AE-06FCED31C4E9}"/>
              </a:ext>
            </a:extLst>
          </p:cNvPr>
          <p:cNvCxnSpPr>
            <a:cxnSpLocks/>
          </p:cNvCxnSpPr>
          <p:nvPr/>
        </p:nvCxnSpPr>
        <p:spPr>
          <a:xfrm>
            <a:off x="9089876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45A25367-FA43-44BF-B9A0-48731C6E4A0D}"/>
              </a:ext>
            </a:extLst>
          </p:cNvPr>
          <p:cNvCxnSpPr>
            <a:cxnSpLocks/>
          </p:cNvCxnSpPr>
          <p:nvPr/>
        </p:nvCxnSpPr>
        <p:spPr>
          <a:xfrm>
            <a:off x="9095815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EAB895-2B0C-4DE1-AFA0-B714D5394356}"/>
                  </a:ext>
                </a:extLst>
              </p:cNvPr>
              <p:cNvSpPr txBox="1"/>
              <p:nvPr/>
            </p:nvSpPr>
            <p:spPr>
              <a:xfrm>
                <a:off x="9089876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EAB895-2B0C-4DE1-AFA0-B714D5394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876" y="5132326"/>
                <a:ext cx="167541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2A037E0-809A-4DEC-8356-B29962DFAD97}"/>
                  </a:ext>
                </a:extLst>
              </p:cNvPr>
              <p:cNvSpPr txBox="1"/>
              <p:nvPr/>
            </p:nvSpPr>
            <p:spPr>
              <a:xfrm>
                <a:off x="9095815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2A037E0-809A-4DEC-8356-B29962DFA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15" y="5428916"/>
                <a:ext cx="167541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46851952-F7EF-4269-B324-2962B70BF5CC}"/>
                  </a:ext>
                </a:extLst>
              </p:cNvPr>
              <p:cNvSpPr txBox="1"/>
              <p:nvPr/>
            </p:nvSpPr>
            <p:spPr>
              <a:xfrm>
                <a:off x="9095815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46851952-F7EF-4269-B324-2962B70BF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15" y="5719589"/>
                <a:ext cx="166353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3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1381894-C817-47AB-AF78-44D3A0F85BD8}"/>
                  </a:ext>
                </a:extLst>
              </p:cNvPr>
              <p:cNvSpPr txBox="1"/>
              <p:nvPr/>
            </p:nvSpPr>
            <p:spPr>
              <a:xfrm>
                <a:off x="1972053" y="2895404"/>
                <a:ext cx="1476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=(0, 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1381894-C817-47AB-AF78-44D3A0F85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053" y="2895404"/>
                <a:ext cx="1476763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63BCFAC2-AA6F-4796-9E72-2ED7D3F55FEE}"/>
              </a:ext>
            </a:extLst>
          </p:cNvPr>
          <p:cNvSpPr txBox="1"/>
          <p:nvPr/>
        </p:nvSpPr>
        <p:spPr>
          <a:xfrm>
            <a:off x="346770" y="343526"/>
            <a:ext cx="12203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BBACF9B-A409-4896-8779-6EBFA9F71506}"/>
                  </a:ext>
                </a:extLst>
              </p:cNvPr>
              <p:cNvSpPr txBox="1"/>
              <p:nvPr/>
            </p:nvSpPr>
            <p:spPr>
              <a:xfrm>
                <a:off x="1219298" y="3914412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BBACF9B-A409-4896-8779-6EBFA9F71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98" y="3914412"/>
                <a:ext cx="16754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C07E7626-FB55-43A6-BAF6-EB0D2C91B638}"/>
                  </a:ext>
                </a:extLst>
              </p:cNvPr>
              <p:cNvSpPr txBox="1"/>
              <p:nvPr/>
            </p:nvSpPr>
            <p:spPr>
              <a:xfrm>
                <a:off x="1225237" y="4211002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C07E7626-FB55-43A6-BAF6-EB0D2C91B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237" y="4211002"/>
                <a:ext cx="16754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535AF8F7-4B65-4E90-A1D0-334DB016F9CB}"/>
                  </a:ext>
                </a:extLst>
              </p:cNvPr>
              <p:cNvSpPr txBox="1"/>
              <p:nvPr/>
            </p:nvSpPr>
            <p:spPr>
              <a:xfrm>
                <a:off x="1225237" y="4501675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535AF8F7-4B65-4E90-A1D0-334DB016F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237" y="4501675"/>
                <a:ext cx="16635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18A69C6A-F175-4F59-84F4-E34847AF4791}"/>
                  </a:ext>
                </a:extLst>
              </p:cNvPr>
              <p:cNvSpPr txBox="1"/>
              <p:nvPr/>
            </p:nvSpPr>
            <p:spPr>
              <a:xfrm>
                <a:off x="5052658" y="3912589"/>
                <a:ext cx="168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18A69C6A-F175-4F59-84F4-E34847AF4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658" y="3912589"/>
                <a:ext cx="1685304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C4E89E-3DD7-43F0-886F-7B336450DD7D}"/>
                  </a:ext>
                </a:extLst>
              </p:cNvPr>
              <p:cNvSpPr txBox="1"/>
              <p:nvPr/>
            </p:nvSpPr>
            <p:spPr>
              <a:xfrm>
                <a:off x="5043002" y="4209179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C4E89E-3DD7-43F0-886F-7B336450D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002" y="4209179"/>
                <a:ext cx="165265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6F205BF1-6209-4F09-9CCF-B7A40B447DB1}"/>
                  </a:ext>
                </a:extLst>
              </p:cNvPr>
              <p:cNvSpPr txBox="1"/>
              <p:nvPr/>
            </p:nvSpPr>
            <p:spPr>
              <a:xfrm>
                <a:off x="5032120" y="4499852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6F205BF1-6209-4F09-9CCF-B7A40B447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120" y="4499852"/>
                <a:ext cx="167442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B0D2FDD-A1E1-4CF7-AE8D-61A04A37D4ED}"/>
                  </a:ext>
                </a:extLst>
              </p:cNvPr>
              <p:cNvSpPr txBox="1"/>
              <p:nvPr/>
            </p:nvSpPr>
            <p:spPr>
              <a:xfrm>
                <a:off x="1214356" y="4501675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B0D2FDD-A1E1-4CF7-AE8D-61A04A37D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356" y="4501675"/>
                <a:ext cx="16744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6C6D2FD8-8EC5-48A8-8745-CB558BA1371C}"/>
                  </a:ext>
                </a:extLst>
              </p:cNvPr>
              <p:cNvSpPr txBox="1"/>
              <p:nvPr/>
            </p:nvSpPr>
            <p:spPr>
              <a:xfrm>
                <a:off x="5128858" y="3920711"/>
                <a:ext cx="1532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6C6D2FD8-8EC5-48A8-8745-CB558BA13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58" y="3920711"/>
                <a:ext cx="15329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9410E09-D6DF-4EC0-B567-1C6B43EE0DE6}"/>
                  </a:ext>
                </a:extLst>
              </p:cNvPr>
              <p:cNvSpPr txBox="1"/>
              <p:nvPr/>
            </p:nvSpPr>
            <p:spPr>
              <a:xfrm>
                <a:off x="8889966" y="3914412"/>
                <a:ext cx="168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9410E09-D6DF-4EC0-B567-1C6B43EE0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966" y="3914412"/>
                <a:ext cx="1685304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 hidden="1">
                <a:extLst>
                  <a:ext uri="{FF2B5EF4-FFF2-40B4-BE49-F238E27FC236}">
                    <a16:creationId xmlns:a16="http://schemas.microsoft.com/office/drawing/2014/main" id="{488C8690-65C0-4805-ACC7-CF35AD3FCC27}"/>
                  </a:ext>
                </a:extLst>
              </p:cNvPr>
              <p:cNvSpPr txBox="1"/>
              <p:nvPr/>
            </p:nvSpPr>
            <p:spPr>
              <a:xfrm>
                <a:off x="8842352" y="4965147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 hidden="1">
                <a:extLst>
                  <a:ext uri="{FF2B5EF4-FFF2-40B4-BE49-F238E27FC236}">
                    <a16:creationId xmlns:a16="http://schemas.microsoft.com/office/drawing/2014/main" id="{488C8690-65C0-4805-ACC7-CF35AD3FC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352" y="4965147"/>
                <a:ext cx="165265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3939390-01F8-4A8A-AF7B-01DA48C441BC}"/>
                  </a:ext>
                </a:extLst>
              </p:cNvPr>
              <p:cNvSpPr txBox="1"/>
              <p:nvPr/>
            </p:nvSpPr>
            <p:spPr>
              <a:xfrm>
                <a:off x="8869428" y="4501675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3939390-01F8-4A8A-AF7B-01DA48C44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428" y="4501675"/>
                <a:ext cx="167442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A85FF5F-C846-4F5A-953C-2AE78319B9F0}"/>
                  </a:ext>
                </a:extLst>
              </p:cNvPr>
              <p:cNvSpPr txBox="1"/>
              <p:nvPr/>
            </p:nvSpPr>
            <p:spPr>
              <a:xfrm>
                <a:off x="8880310" y="4211002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A85FF5F-C846-4F5A-953C-2AE78319B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310" y="4211002"/>
                <a:ext cx="165265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7746CAB-5975-404A-8C3B-BFAE0184CB22}"/>
                  </a:ext>
                </a:extLst>
              </p:cNvPr>
              <p:cNvSpPr txBox="1"/>
              <p:nvPr/>
            </p:nvSpPr>
            <p:spPr>
              <a:xfrm>
                <a:off x="9836888" y="2756904"/>
                <a:ext cx="14767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7746CAB-5975-404A-8C3B-BFAE0184C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888" y="2756904"/>
                <a:ext cx="1476763" cy="646331"/>
              </a:xfrm>
              <a:prstGeom prst="rect">
                <a:avLst/>
              </a:prstGeom>
              <a:blipFill>
                <a:blip r:embed="rId15"/>
                <a:stretch>
                  <a:fillRect r="-413"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8AB4872F-06B4-4AA7-B011-34CA8127697A}"/>
              </a:ext>
            </a:extLst>
          </p:cNvPr>
          <p:cNvGrpSpPr/>
          <p:nvPr/>
        </p:nvGrpSpPr>
        <p:grpSpPr>
          <a:xfrm>
            <a:off x="1220295" y="1513564"/>
            <a:ext cx="1686299" cy="1125016"/>
            <a:chOff x="5195453" y="484090"/>
            <a:chExt cx="1686299" cy="1125016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726F6F38-01A2-4967-B672-272B3CFEFA95}"/>
                </a:ext>
              </a:extLst>
            </p:cNvPr>
            <p:cNvSpPr/>
            <p:nvPr/>
          </p:nvSpPr>
          <p:spPr>
            <a:xfrm>
              <a:off x="5201392" y="484090"/>
              <a:ext cx="1674421" cy="1125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F604FFE-AE92-4B18-9A76-0AD13E4C109A}"/>
                </a:ext>
              </a:extLst>
            </p:cNvPr>
            <p:cNvSpPr txBox="1"/>
            <p:nvPr/>
          </p:nvSpPr>
          <p:spPr>
            <a:xfrm>
              <a:off x="5201392" y="484090"/>
              <a:ext cx="167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6D37F76-32F3-4E95-8FEC-65D04BB67A13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837178"/>
              <a:ext cx="16744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44000D5-FC5C-4613-B0FC-79EED69B907E}"/>
                    </a:ext>
                  </a:extLst>
                </p:cNvPr>
                <p:cNvSpPr txBox="1"/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oMath>
                    </m:oMathPara>
                  </a14:m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=(0, 0)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blipFill>
                  <a:blip r:embed="rId16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F2BECDE2-94E3-4E80-B8E0-6F7758BDAF71}"/>
              </a:ext>
            </a:extLst>
          </p:cNvPr>
          <p:cNvSpPr/>
          <p:nvPr/>
        </p:nvSpPr>
        <p:spPr>
          <a:xfrm>
            <a:off x="8875367" y="1513564"/>
            <a:ext cx="1674421" cy="1125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A7E1C23-5CA0-4804-A36D-3BACD0B4C8DF}"/>
              </a:ext>
            </a:extLst>
          </p:cNvPr>
          <p:cNvSpPr txBox="1"/>
          <p:nvPr/>
        </p:nvSpPr>
        <p:spPr>
          <a:xfrm>
            <a:off x="8875367" y="1513564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E1B1447-4003-4DAD-A35A-88EC89AB9592}"/>
              </a:ext>
            </a:extLst>
          </p:cNvPr>
          <p:cNvCxnSpPr>
            <a:cxnSpLocks/>
          </p:cNvCxnSpPr>
          <p:nvPr/>
        </p:nvCxnSpPr>
        <p:spPr>
          <a:xfrm>
            <a:off x="8869428" y="186665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FBAB624-23E9-49C9-9BA5-ECA1843128C5}"/>
                  </a:ext>
                </a:extLst>
              </p:cNvPr>
              <p:cNvSpPr txBox="1"/>
              <p:nvPr/>
            </p:nvSpPr>
            <p:spPr>
              <a:xfrm>
                <a:off x="8869428" y="1896575"/>
                <a:ext cx="16862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=(0, 0)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FBAB624-23E9-49C9-9BA5-ECA184312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428" y="1896575"/>
                <a:ext cx="1686299" cy="646331"/>
              </a:xfrm>
              <a:prstGeom prst="rect">
                <a:avLst/>
              </a:prstGeom>
              <a:blipFill>
                <a:blip r:embed="rId17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B4E0BAD-F987-4638-900C-1BC2E8472119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9712578" y="2638580"/>
            <a:ext cx="0" cy="92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F4C5AC9-361B-4091-9867-B85EAE0CCAD7}"/>
                  </a:ext>
                </a:extLst>
              </p:cNvPr>
              <p:cNvSpPr txBox="1"/>
              <p:nvPr/>
            </p:nvSpPr>
            <p:spPr>
              <a:xfrm>
                <a:off x="8869428" y="1904696"/>
                <a:ext cx="16862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F4C5AC9-361B-4091-9867-B85EAE0CC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428" y="1904696"/>
                <a:ext cx="1686299" cy="646331"/>
              </a:xfrm>
              <a:prstGeom prst="rect">
                <a:avLst/>
              </a:prstGeom>
              <a:blipFill>
                <a:blip r:embed="rId18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DFDF1CB-356B-48C3-9715-91E56AE68599}"/>
              </a:ext>
            </a:extLst>
          </p:cNvPr>
          <p:cNvCxnSpPr>
            <a:cxnSpLocks/>
            <a:stCxn id="154" idx="3"/>
            <a:endCxn id="68" idx="1"/>
          </p:cNvCxnSpPr>
          <p:nvPr/>
        </p:nvCxnSpPr>
        <p:spPr>
          <a:xfrm flipV="1">
            <a:off x="2900654" y="4393845"/>
            <a:ext cx="2142348" cy="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EB951F7-63BD-4338-B09F-E5A7DB7E6CB6}"/>
              </a:ext>
            </a:extLst>
          </p:cNvPr>
          <p:cNvCxnSpPr>
            <a:stCxn id="68" idx="3"/>
            <a:endCxn id="27" idx="1"/>
          </p:cNvCxnSpPr>
          <p:nvPr/>
        </p:nvCxnSpPr>
        <p:spPr>
          <a:xfrm>
            <a:off x="6695658" y="4393845"/>
            <a:ext cx="2184652" cy="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EE49EC3-4996-4589-B0BD-923F10A420B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2057506" y="2638580"/>
            <a:ext cx="5939" cy="92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D5596277-861D-4A9D-A7F8-1BCA05318B69}"/>
              </a:ext>
            </a:extLst>
          </p:cNvPr>
          <p:cNvSpPr/>
          <p:nvPr/>
        </p:nvSpPr>
        <p:spPr>
          <a:xfrm>
            <a:off x="1219298" y="3551378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8386C00-9CD2-48AC-8BD3-027142E52779}"/>
              </a:ext>
            </a:extLst>
          </p:cNvPr>
          <p:cNvSpPr txBox="1"/>
          <p:nvPr/>
        </p:nvSpPr>
        <p:spPr>
          <a:xfrm>
            <a:off x="1219298" y="3551379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27273B9-3F3F-4364-915E-488BBAFEE9F3}"/>
              </a:ext>
            </a:extLst>
          </p:cNvPr>
          <p:cNvCxnSpPr>
            <a:cxnSpLocks/>
          </p:cNvCxnSpPr>
          <p:nvPr/>
        </p:nvCxnSpPr>
        <p:spPr>
          <a:xfrm>
            <a:off x="1213359" y="3904467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1962C17-EBB3-4962-A71D-053E9DC30C4B}"/>
              </a:ext>
            </a:extLst>
          </p:cNvPr>
          <p:cNvCxnSpPr>
            <a:cxnSpLocks/>
          </p:cNvCxnSpPr>
          <p:nvPr/>
        </p:nvCxnSpPr>
        <p:spPr>
          <a:xfrm>
            <a:off x="1219298" y="486106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6EAF33D8-6824-4207-9E11-73C2A9315046}"/>
              </a:ext>
            </a:extLst>
          </p:cNvPr>
          <p:cNvSpPr/>
          <p:nvPr/>
        </p:nvSpPr>
        <p:spPr>
          <a:xfrm>
            <a:off x="5033115" y="3551378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188DDC2-CA8C-43EE-816C-51E8BCC449CB}"/>
              </a:ext>
            </a:extLst>
          </p:cNvPr>
          <p:cNvSpPr txBox="1"/>
          <p:nvPr/>
        </p:nvSpPr>
        <p:spPr>
          <a:xfrm>
            <a:off x="5033115" y="3551379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98F1741-84E8-441F-8F63-BF87F4D20BE5}"/>
              </a:ext>
            </a:extLst>
          </p:cNvPr>
          <p:cNvCxnSpPr>
            <a:cxnSpLocks/>
          </p:cNvCxnSpPr>
          <p:nvPr/>
        </p:nvCxnSpPr>
        <p:spPr>
          <a:xfrm>
            <a:off x="5027176" y="3904467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251D990-83B0-4D17-9A14-18DC1C3187B1}"/>
              </a:ext>
            </a:extLst>
          </p:cNvPr>
          <p:cNvCxnSpPr>
            <a:cxnSpLocks/>
          </p:cNvCxnSpPr>
          <p:nvPr/>
        </p:nvCxnSpPr>
        <p:spPr>
          <a:xfrm>
            <a:off x="5033115" y="486106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44AEA96-6C7A-4606-9B8E-509A08B3464E}"/>
              </a:ext>
            </a:extLst>
          </p:cNvPr>
          <p:cNvSpPr/>
          <p:nvPr/>
        </p:nvSpPr>
        <p:spPr>
          <a:xfrm>
            <a:off x="8875367" y="3564511"/>
            <a:ext cx="1674421" cy="1797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0E91064-5185-4564-892C-12BF19D28E65}"/>
              </a:ext>
            </a:extLst>
          </p:cNvPr>
          <p:cNvSpPr txBox="1"/>
          <p:nvPr/>
        </p:nvSpPr>
        <p:spPr>
          <a:xfrm>
            <a:off x="8875367" y="3564512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88486CE-9F04-49CF-AE6E-D2F3281972A2}"/>
              </a:ext>
            </a:extLst>
          </p:cNvPr>
          <p:cNvCxnSpPr>
            <a:cxnSpLocks/>
          </p:cNvCxnSpPr>
          <p:nvPr/>
        </p:nvCxnSpPr>
        <p:spPr>
          <a:xfrm>
            <a:off x="8869428" y="3917600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3CE54E1-7E4A-4A5A-8364-4DCDB57C7912}"/>
              </a:ext>
            </a:extLst>
          </p:cNvPr>
          <p:cNvCxnSpPr>
            <a:cxnSpLocks/>
          </p:cNvCxnSpPr>
          <p:nvPr/>
        </p:nvCxnSpPr>
        <p:spPr>
          <a:xfrm>
            <a:off x="8875367" y="4874194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CE59A11-FD50-4BD2-A3DE-EFAD04D39B00}"/>
                  </a:ext>
                </a:extLst>
              </p:cNvPr>
              <p:cNvSpPr txBox="1"/>
              <p:nvPr/>
            </p:nvSpPr>
            <p:spPr>
              <a:xfrm>
                <a:off x="8880310" y="4962867"/>
                <a:ext cx="16744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CE59A11-FD50-4BD2-A3DE-EFAD04D39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310" y="4962867"/>
                <a:ext cx="1674420" cy="276999"/>
              </a:xfrm>
              <a:prstGeom prst="rect">
                <a:avLst/>
              </a:prstGeom>
              <a:blipFill>
                <a:blip r:embed="rId19"/>
                <a:stretch>
                  <a:fillRect t="-2174" r="-146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8430059-B87E-44C9-A2B3-514225E14668}"/>
                  </a:ext>
                </a:extLst>
              </p:cNvPr>
              <p:cNvSpPr txBox="1"/>
              <p:nvPr/>
            </p:nvSpPr>
            <p:spPr>
              <a:xfrm>
                <a:off x="8880310" y="4209179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8430059-B87E-44C9-A2B3-514225E14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310" y="4209179"/>
                <a:ext cx="165265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大括号 6">
            <a:extLst>
              <a:ext uri="{FF2B5EF4-FFF2-40B4-BE49-F238E27FC236}">
                <a16:creationId xmlns:a16="http://schemas.microsoft.com/office/drawing/2014/main" id="{9913455F-0597-4A5C-8974-945FD4D2D967}"/>
              </a:ext>
            </a:extLst>
          </p:cNvPr>
          <p:cNvSpPr/>
          <p:nvPr/>
        </p:nvSpPr>
        <p:spPr>
          <a:xfrm rot="16200000">
            <a:off x="5463166" y="1728177"/>
            <a:ext cx="640147" cy="78354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F31F29-8EB8-4CA9-8C6B-CD211DB62394}"/>
              </a:ext>
            </a:extLst>
          </p:cNvPr>
          <p:cNvSpPr txBox="1"/>
          <p:nvPr/>
        </p:nvSpPr>
        <p:spPr>
          <a:xfrm>
            <a:off x="4690913" y="6026105"/>
            <a:ext cx="218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PUT-REQUEST</a:t>
            </a:r>
            <a:r>
              <a:rPr lang="zh-CN" altLang="en-US" dirty="0"/>
              <a:t>流程</a:t>
            </a:r>
          </a:p>
        </p:txBody>
      </p:sp>
    </p:spTree>
    <p:extLst>
      <p:ext uri="{BB962C8B-B14F-4D97-AF65-F5344CB8AC3E}">
        <p14:creationId xmlns:p14="http://schemas.microsoft.com/office/powerpoint/2010/main" val="150028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8" grpId="0"/>
      <p:bldP spid="38" grpId="1"/>
      <p:bldP spid="155" grpId="0"/>
      <p:bldP spid="67" grpId="0"/>
      <p:bldP spid="67" grpId="1"/>
      <p:bldP spid="67" grpId="2"/>
      <p:bldP spid="68" grpId="0"/>
      <p:bldP spid="69" grpId="0"/>
      <p:bldP spid="69" grpId="1"/>
      <p:bldP spid="69" grpId="2"/>
      <p:bldP spid="70" grpId="0"/>
      <p:bldP spid="70" grpId="1"/>
      <p:bldP spid="71" grpId="0"/>
      <p:bldP spid="23" grpId="0"/>
      <p:bldP spid="23" grpId="1"/>
      <p:bldP spid="23" grpId="2"/>
      <p:bldP spid="24" grpId="0"/>
      <p:bldP spid="24" grpId="1"/>
      <p:bldP spid="24" grpId="2"/>
      <p:bldP spid="25" grpId="0"/>
      <p:bldP spid="27" grpId="0"/>
      <p:bldP spid="31" grpId="0"/>
      <p:bldP spid="31" grpId="1"/>
      <p:bldP spid="31" grpId="2"/>
      <p:bldP spid="42" grpId="0" animBg="1"/>
      <p:bldP spid="43" grpId="0"/>
      <p:bldP spid="45" grpId="0"/>
      <p:bldP spid="45" grpId="1"/>
      <p:bldP spid="45" grpId="2"/>
      <p:bldP spid="48" grpId="0"/>
      <p:bldP spid="55" grpId="0" animBg="1"/>
      <p:bldP spid="56" grpId="0"/>
      <p:bldP spid="59" grpId="0" animBg="1"/>
      <p:bldP spid="59" grpId="1" animBg="1"/>
      <p:bldP spid="60" grpId="0"/>
      <p:bldP spid="60" grpId="1"/>
      <p:bldP spid="5" grpId="0"/>
      <p:bldP spid="53" grpId="0"/>
      <p:bldP spid="53" grpId="1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3403EF5D-D9F2-4009-BC89-4B0E93D42C33}"/>
              </a:ext>
            </a:extLst>
          </p:cNvPr>
          <p:cNvGrpSpPr/>
          <p:nvPr/>
        </p:nvGrpSpPr>
        <p:grpSpPr>
          <a:xfrm>
            <a:off x="5252850" y="519715"/>
            <a:ext cx="1686299" cy="1125016"/>
            <a:chOff x="5195453" y="484090"/>
            <a:chExt cx="1686299" cy="112501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F72EC86-A98E-4173-A9A2-DE488B584057}"/>
                </a:ext>
              </a:extLst>
            </p:cNvPr>
            <p:cNvSpPr/>
            <p:nvPr/>
          </p:nvSpPr>
          <p:spPr>
            <a:xfrm>
              <a:off x="5201392" y="484090"/>
              <a:ext cx="1674421" cy="1125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354161C-637F-45E8-823F-5EE9A7C82E74}"/>
                </a:ext>
              </a:extLst>
            </p:cNvPr>
            <p:cNvSpPr txBox="1"/>
            <p:nvPr/>
          </p:nvSpPr>
          <p:spPr>
            <a:xfrm>
              <a:off x="5201392" y="484090"/>
              <a:ext cx="167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8B13B58-B838-4FF1-ABFE-8A50F975A78E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837178"/>
              <a:ext cx="16744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/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1, 0</m:t>
                            </m:r>
                          </m:e>
                        </m:d>
                      </m:oMath>
                    </m:oMathPara>
                  </a14:m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=(1, 0)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blipFill>
                  <a:blip r:embed="rId2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6F2747B5-2B3B-491E-8436-37CCDC8E83B9}"/>
              </a:ext>
            </a:extLst>
          </p:cNvPr>
          <p:cNvSpPr/>
          <p:nvPr/>
        </p:nvSpPr>
        <p:spPr>
          <a:xfrm>
            <a:off x="1186796" y="2259106"/>
            <a:ext cx="4066055" cy="4255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FA5AFC-BC0A-453A-AE01-69199D96689B}"/>
              </a:ext>
            </a:extLst>
          </p:cNvPr>
          <p:cNvSpPr txBox="1"/>
          <p:nvPr/>
        </p:nvSpPr>
        <p:spPr>
          <a:xfrm>
            <a:off x="1186794" y="2324988"/>
            <a:ext cx="11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Shard 1</a:t>
            </a:r>
            <a:endParaRPr lang="zh-CN" altLang="en-US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604C547-7BB1-45F5-949F-BF12104A967B}"/>
              </a:ext>
            </a:extLst>
          </p:cNvPr>
          <p:cNvSpPr/>
          <p:nvPr/>
        </p:nvSpPr>
        <p:spPr>
          <a:xfrm>
            <a:off x="1434051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2292AF5-896B-423D-9282-21800D9A9C5B}"/>
              </a:ext>
            </a:extLst>
          </p:cNvPr>
          <p:cNvSpPr txBox="1"/>
          <p:nvPr/>
        </p:nvSpPr>
        <p:spPr>
          <a:xfrm>
            <a:off x="1434051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C85AEDF-5B04-45DB-8F6B-506AADED537E}"/>
              </a:ext>
            </a:extLst>
          </p:cNvPr>
          <p:cNvCxnSpPr>
            <a:cxnSpLocks/>
          </p:cNvCxnSpPr>
          <p:nvPr/>
        </p:nvCxnSpPr>
        <p:spPr>
          <a:xfrm>
            <a:off x="1428112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EFC5D70-1F57-4CE9-8F15-0F5CF2395122}"/>
              </a:ext>
            </a:extLst>
          </p:cNvPr>
          <p:cNvCxnSpPr>
            <a:cxnSpLocks/>
          </p:cNvCxnSpPr>
          <p:nvPr/>
        </p:nvCxnSpPr>
        <p:spPr>
          <a:xfrm>
            <a:off x="1434051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B735EBD-002D-4D60-AD76-B8281945DB2C}"/>
                  </a:ext>
                </a:extLst>
              </p:cNvPr>
              <p:cNvSpPr txBox="1"/>
              <p:nvPr/>
            </p:nvSpPr>
            <p:spPr>
              <a:xfrm>
                <a:off x="1428112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B735EBD-002D-4D60-AD76-B8281945D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112" y="5132326"/>
                <a:ext cx="16754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7B2FFD-E8A4-4E02-9D3B-63E90FDBEC30}"/>
                  </a:ext>
                </a:extLst>
              </p:cNvPr>
              <p:cNvSpPr txBox="1"/>
              <p:nvPr/>
            </p:nvSpPr>
            <p:spPr>
              <a:xfrm>
                <a:off x="1434051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7B2FFD-E8A4-4E02-9D3B-63E90FDBE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051" y="5428916"/>
                <a:ext cx="16754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67A5380-A911-454A-B10F-37AE6C92DA58}"/>
                  </a:ext>
                </a:extLst>
              </p:cNvPr>
              <p:cNvSpPr txBox="1"/>
              <p:nvPr/>
            </p:nvSpPr>
            <p:spPr>
              <a:xfrm>
                <a:off x="1434051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67A5380-A911-454A-B10F-37AE6C92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051" y="5719589"/>
                <a:ext cx="16635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4B81392-2163-4BC4-8ED6-69671B184E28}"/>
              </a:ext>
            </a:extLst>
          </p:cNvPr>
          <p:cNvSpPr/>
          <p:nvPr/>
        </p:nvSpPr>
        <p:spPr>
          <a:xfrm>
            <a:off x="3341686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2AABADB-B251-4CB7-8959-634C136C5129}"/>
              </a:ext>
            </a:extLst>
          </p:cNvPr>
          <p:cNvSpPr txBox="1"/>
          <p:nvPr/>
        </p:nvSpPr>
        <p:spPr>
          <a:xfrm>
            <a:off x="3341686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5A7DBA1-2323-4655-AC4A-B31A5F9EC9FF}"/>
              </a:ext>
            </a:extLst>
          </p:cNvPr>
          <p:cNvCxnSpPr>
            <a:cxnSpLocks/>
          </p:cNvCxnSpPr>
          <p:nvPr/>
        </p:nvCxnSpPr>
        <p:spPr>
          <a:xfrm>
            <a:off x="3335747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005256E-DC0C-43E8-9EEC-2FA4A600E6B5}"/>
              </a:ext>
            </a:extLst>
          </p:cNvPr>
          <p:cNvCxnSpPr>
            <a:cxnSpLocks/>
          </p:cNvCxnSpPr>
          <p:nvPr/>
        </p:nvCxnSpPr>
        <p:spPr>
          <a:xfrm>
            <a:off x="3341686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0C49948-14C0-4979-BA52-A2343D252EC9}"/>
                  </a:ext>
                </a:extLst>
              </p:cNvPr>
              <p:cNvSpPr txBox="1"/>
              <p:nvPr/>
            </p:nvSpPr>
            <p:spPr>
              <a:xfrm>
                <a:off x="3335747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0C49948-14C0-4979-BA52-A2343D252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747" y="5132326"/>
                <a:ext cx="16754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CFAE106-5898-469D-A075-40EF457FF207}"/>
                  </a:ext>
                </a:extLst>
              </p:cNvPr>
              <p:cNvSpPr txBox="1"/>
              <p:nvPr/>
            </p:nvSpPr>
            <p:spPr>
              <a:xfrm>
                <a:off x="3341686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CFAE106-5898-469D-A075-40EF457FF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86" y="5428916"/>
                <a:ext cx="167541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DBBD6B3-236A-4CD6-9859-22F9A21EB8F3}"/>
                  </a:ext>
                </a:extLst>
              </p:cNvPr>
              <p:cNvSpPr txBox="1"/>
              <p:nvPr/>
            </p:nvSpPr>
            <p:spPr>
              <a:xfrm>
                <a:off x="3341686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DBBD6B3-236A-4CD6-9859-22F9A21EB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86" y="5719589"/>
                <a:ext cx="16635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矩形 99">
            <a:extLst>
              <a:ext uri="{FF2B5EF4-FFF2-40B4-BE49-F238E27FC236}">
                <a16:creationId xmlns:a16="http://schemas.microsoft.com/office/drawing/2014/main" id="{72FCD6F5-1695-47FA-B606-3751FA3E82CF}"/>
              </a:ext>
            </a:extLst>
          </p:cNvPr>
          <p:cNvSpPr/>
          <p:nvPr/>
        </p:nvSpPr>
        <p:spPr>
          <a:xfrm>
            <a:off x="6940925" y="2590288"/>
            <a:ext cx="4066055" cy="3924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325C52-AA87-479C-9354-FD35B8658B81}"/>
              </a:ext>
            </a:extLst>
          </p:cNvPr>
          <p:cNvSpPr txBox="1"/>
          <p:nvPr/>
        </p:nvSpPr>
        <p:spPr>
          <a:xfrm>
            <a:off x="6940923" y="2604626"/>
            <a:ext cx="11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Shard 2</a:t>
            </a:r>
            <a:endParaRPr lang="zh-CN" altLang="en-US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C078AA33-0FC5-49C4-8A7D-81269D8B6A33}"/>
              </a:ext>
            </a:extLst>
          </p:cNvPr>
          <p:cNvSpPr/>
          <p:nvPr/>
        </p:nvSpPr>
        <p:spPr>
          <a:xfrm>
            <a:off x="8116701" y="2945202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907812B-2D7A-4AE7-9A9D-1BA640FF48AE}"/>
              </a:ext>
            </a:extLst>
          </p:cNvPr>
          <p:cNvSpPr txBox="1"/>
          <p:nvPr/>
        </p:nvSpPr>
        <p:spPr>
          <a:xfrm>
            <a:off x="8116701" y="294520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D7551A65-3B58-4473-807C-64D942CC48AC}"/>
              </a:ext>
            </a:extLst>
          </p:cNvPr>
          <p:cNvCxnSpPr>
            <a:cxnSpLocks/>
          </p:cNvCxnSpPr>
          <p:nvPr/>
        </p:nvCxnSpPr>
        <p:spPr>
          <a:xfrm>
            <a:off x="8110762" y="329829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ED5DB1E1-8CA2-4A15-ADEC-C953D72E65C8}"/>
              </a:ext>
            </a:extLst>
          </p:cNvPr>
          <p:cNvCxnSpPr>
            <a:cxnSpLocks/>
          </p:cNvCxnSpPr>
          <p:nvPr/>
        </p:nvCxnSpPr>
        <p:spPr>
          <a:xfrm>
            <a:off x="8116701" y="4254885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ACA068F-BCC0-4A8D-8F5D-CDCC98968AB7}"/>
                  </a:ext>
                </a:extLst>
              </p:cNvPr>
              <p:cNvSpPr txBox="1"/>
              <p:nvPr/>
            </p:nvSpPr>
            <p:spPr>
              <a:xfrm>
                <a:off x="8110762" y="3290169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ACA068F-BCC0-4A8D-8F5D-CDCC98968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762" y="3290169"/>
                <a:ext cx="16754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018B32E-DA6E-4C86-914D-52E13F818D75}"/>
                  </a:ext>
                </a:extLst>
              </p:cNvPr>
              <p:cNvSpPr txBox="1"/>
              <p:nvPr/>
            </p:nvSpPr>
            <p:spPr>
              <a:xfrm>
                <a:off x="8116701" y="3586759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018B32E-DA6E-4C86-914D-52E13F818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1" y="3586759"/>
                <a:ext cx="167541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88E8135-B57C-4CBE-8F57-4875C8DC2735}"/>
                  </a:ext>
                </a:extLst>
              </p:cNvPr>
              <p:cNvSpPr txBox="1"/>
              <p:nvPr/>
            </p:nvSpPr>
            <p:spPr>
              <a:xfrm>
                <a:off x="8116701" y="3877432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88E8135-B57C-4CBE-8F57-4875C8DC2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1" y="3877432"/>
                <a:ext cx="16635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58AAFF8-06CC-4D59-BB56-3A7C296CAF80}"/>
              </a:ext>
            </a:extLst>
          </p:cNvPr>
          <p:cNvSpPr/>
          <p:nvPr/>
        </p:nvSpPr>
        <p:spPr>
          <a:xfrm>
            <a:off x="7188180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6D14559-2DA6-4338-813B-06FBE61BBA40}"/>
              </a:ext>
            </a:extLst>
          </p:cNvPr>
          <p:cNvSpPr txBox="1"/>
          <p:nvPr/>
        </p:nvSpPr>
        <p:spPr>
          <a:xfrm>
            <a:off x="7188180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5AF70A11-997A-4E30-A2BE-1C2C6EB5D921}"/>
              </a:ext>
            </a:extLst>
          </p:cNvPr>
          <p:cNvCxnSpPr>
            <a:cxnSpLocks/>
          </p:cNvCxnSpPr>
          <p:nvPr/>
        </p:nvCxnSpPr>
        <p:spPr>
          <a:xfrm>
            <a:off x="7182241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439CFBE8-5FBC-40EB-9A35-A4BB22EE2EE6}"/>
              </a:ext>
            </a:extLst>
          </p:cNvPr>
          <p:cNvCxnSpPr>
            <a:cxnSpLocks/>
          </p:cNvCxnSpPr>
          <p:nvPr/>
        </p:nvCxnSpPr>
        <p:spPr>
          <a:xfrm>
            <a:off x="7188180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BEA8EED-68C3-4FF9-98F9-25AA333EF97F}"/>
                  </a:ext>
                </a:extLst>
              </p:cNvPr>
              <p:cNvSpPr txBox="1"/>
              <p:nvPr/>
            </p:nvSpPr>
            <p:spPr>
              <a:xfrm>
                <a:off x="7182241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BEA8EED-68C3-4FF9-98F9-25AA333E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241" y="5132326"/>
                <a:ext cx="167541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28720DB-C8C5-4A37-85DC-61B511225C77}"/>
                  </a:ext>
                </a:extLst>
              </p:cNvPr>
              <p:cNvSpPr txBox="1"/>
              <p:nvPr/>
            </p:nvSpPr>
            <p:spPr>
              <a:xfrm>
                <a:off x="7188180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28720DB-C8C5-4A37-85DC-61B511225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80" y="5428916"/>
                <a:ext cx="167541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8CE309B-642F-4B8E-B64D-3A126D6A47B3}"/>
                  </a:ext>
                </a:extLst>
              </p:cNvPr>
              <p:cNvSpPr txBox="1"/>
              <p:nvPr/>
            </p:nvSpPr>
            <p:spPr>
              <a:xfrm>
                <a:off x="7188180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8CE309B-642F-4B8E-B64D-3A126D6A4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80" y="5719589"/>
                <a:ext cx="166353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87CD27DF-5869-4A4B-BC71-75E65244E89C}"/>
              </a:ext>
            </a:extLst>
          </p:cNvPr>
          <p:cNvSpPr/>
          <p:nvPr/>
        </p:nvSpPr>
        <p:spPr>
          <a:xfrm>
            <a:off x="9095815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935EE80-3BB8-42F9-8307-33F1D7538CFA}"/>
              </a:ext>
            </a:extLst>
          </p:cNvPr>
          <p:cNvSpPr txBox="1"/>
          <p:nvPr/>
        </p:nvSpPr>
        <p:spPr>
          <a:xfrm>
            <a:off x="9095815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D3C5171E-5D16-4D4B-84AE-06FCED31C4E9}"/>
              </a:ext>
            </a:extLst>
          </p:cNvPr>
          <p:cNvCxnSpPr>
            <a:cxnSpLocks/>
          </p:cNvCxnSpPr>
          <p:nvPr/>
        </p:nvCxnSpPr>
        <p:spPr>
          <a:xfrm>
            <a:off x="9089876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45A25367-FA43-44BF-B9A0-48731C6E4A0D}"/>
              </a:ext>
            </a:extLst>
          </p:cNvPr>
          <p:cNvCxnSpPr>
            <a:cxnSpLocks/>
          </p:cNvCxnSpPr>
          <p:nvPr/>
        </p:nvCxnSpPr>
        <p:spPr>
          <a:xfrm>
            <a:off x="9095815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EAB895-2B0C-4DE1-AFA0-B714D5394356}"/>
                  </a:ext>
                </a:extLst>
              </p:cNvPr>
              <p:cNvSpPr txBox="1"/>
              <p:nvPr/>
            </p:nvSpPr>
            <p:spPr>
              <a:xfrm>
                <a:off x="9089876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EAB895-2B0C-4DE1-AFA0-B714D5394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876" y="5132326"/>
                <a:ext cx="167541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2A037E0-809A-4DEC-8356-B29962DFAD97}"/>
                  </a:ext>
                </a:extLst>
              </p:cNvPr>
              <p:cNvSpPr txBox="1"/>
              <p:nvPr/>
            </p:nvSpPr>
            <p:spPr>
              <a:xfrm>
                <a:off x="9095815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2A037E0-809A-4DEC-8356-B29962DFA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15" y="5428916"/>
                <a:ext cx="167541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46851952-F7EF-4269-B324-2962B70BF5CC}"/>
                  </a:ext>
                </a:extLst>
              </p:cNvPr>
              <p:cNvSpPr txBox="1"/>
              <p:nvPr/>
            </p:nvSpPr>
            <p:spPr>
              <a:xfrm>
                <a:off x="9095815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46851952-F7EF-4269-B324-2962B70BF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15" y="5719589"/>
                <a:ext cx="166353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262E1F6-4E35-4818-B02E-3A9F92AE96B2}"/>
                  </a:ext>
                </a:extLst>
              </p:cNvPr>
              <p:cNvSpPr txBox="1"/>
              <p:nvPr/>
            </p:nvSpPr>
            <p:spPr>
              <a:xfrm>
                <a:off x="2371232" y="3077485"/>
                <a:ext cx="168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262E1F6-4E35-4818-B02E-3A9F92AE9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232" y="3077485"/>
                <a:ext cx="1685304" cy="92333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7266689-9564-4B43-BF31-0FCD4A3F444D}"/>
                  </a:ext>
                </a:extLst>
              </p:cNvPr>
              <p:cNvSpPr txBox="1"/>
              <p:nvPr/>
            </p:nvSpPr>
            <p:spPr>
              <a:xfrm>
                <a:off x="2350694" y="3664748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7266689-9564-4B43-BF31-0FCD4A3F4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694" y="3664748"/>
                <a:ext cx="167442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8AB9B575-5875-4AEA-9C16-3F4D82EE93C5}"/>
                  </a:ext>
                </a:extLst>
              </p:cNvPr>
              <p:cNvSpPr txBox="1"/>
              <p:nvPr/>
            </p:nvSpPr>
            <p:spPr>
              <a:xfrm>
                <a:off x="2361576" y="3374075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8AB9B575-5875-4AEA-9C16-3F4D82EE9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76" y="3374075"/>
                <a:ext cx="165265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A276AD12-F9A9-4E9A-A830-4D6F3EA78937}"/>
              </a:ext>
            </a:extLst>
          </p:cNvPr>
          <p:cNvSpPr/>
          <p:nvPr/>
        </p:nvSpPr>
        <p:spPr>
          <a:xfrm>
            <a:off x="2356633" y="2727584"/>
            <a:ext cx="1674421" cy="1797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99567D0-DC0A-436C-ADE4-5DCF81AB219D}"/>
              </a:ext>
            </a:extLst>
          </p:cNvPr>
          <p:cNvSpPr txBox="1"/>
          <p:nvPr/>
        </p:nvSpPr>
        <p:spPr>
          <a:xfrm>
            <a:off x="2356633" y="2727585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C75FB84E-CAEC-4CD7-A1C0-E4C6258B324F}"/>
              </a:ext>
            </a:extLst>
          </p:cNvPr>
          <p:cNvCxnSpPr>
            <a:cxnSpLocks/>
          </p:cNvCxnSpPr>
          <p:nvPr/>
        </p:nvCxnSpPr>
        <p:spPr>
          <a:xfrm>
            <a:off x="2350694" y="3080673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650D9F0-5D38-4BBC-9E6B-851C3C6B98D8}"/>
              </a:ext>
            </a:extLst>
          </p:cNvPr>
          <p:cNvCxnSpPr>
            <a:cxnSpLocks/>
          </p:cNvCxnSpPr>
          <p:nvPr/>
        </p:nvCxnSpPr>
        <p:spPr>
          <a:xfrm>
            <a:off x="2356633" y="4037267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85B9A67-0753-4D73-805A-224732FBEA4C}"/>
                  </a:ext>
                </a:extLst>
              </p:cNvPr>
              <p:cNvSpPr txBox="1"/>
              <p:nvPr/>
            </p:nvSpPr>
            <p:spPr>
              <a:xfrm>
                <a:off x="2361576" y="4125940"/>
                <a:ext cx="16744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85B9A67-0753-4D73-805A-224732FBE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76" y="4125940"/>
                <a:ext cx="1674420" cy="276999"/>
              </a:xfrm>
              <a:prstGeom prst="rect">
                <a:avLst/>
              </a:prstGeom>
              <a:blipFill>
                <a:blip r:embed="rId21"/>
                <a:stretch>
                  <a:fillRect t="-2222" r="-109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048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3403EF5D-D9F2-4009-BC89-4B0E93D42C33}"/>
              </a:ext>
            </a:extLst>
          </p:cNvPr>
          <p:cNvGrpSpPr/>
          <p:nvPr/>
        </p:nvGrpSpPr>
        <p:grpSpPr>
          <a:xfrm>
            <a:off x="5252850" y="519715"/>
            <a:ext cx="1686299" cy="1125016"/>
            <a:chOff x="5195453" y="484090"/>
            <a:chExt cx="1686299" cy="112501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F72EC86-A98E-4173-A9A2-DE488B584057}"/>
                </a:ext>
              </a:extLst>
            </p:cNvPr>
            <p:cNvSpPr/>
            <p:nvPr/>
          </p:nvSpPr>
          <p:spPr>
            <a:xfrm>
              <a:off x="5201392" y="484090"/>
              <a:ext cx="1674421" cy="1125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354161C-637F-45E8-823F-5EE9A7C82E74}"/>
                </a:ext>
              </a:extLst>
            </p:cNvPr>
            <p:cNvSpPr txBox="1"/>
            <p:nvPr/>
          </p:nvSpPr>
          <p:spPr>
            <a:xfrm>
              <a:off x="5201392" y="484090"/>
              <a:ext cx="167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8B13B58-B838-4FF1-ABFE-8A50F975A78E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837178"/>
              <a:ext cx="16744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/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1, 0</m:t>
                            </m:r>
                          </m:e>
                        </m:d>
                      </m:oMath>
                    </m:oMathPara>
                  </a14:m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=(1, 0)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blipFill>
                  <a:blip r:embed="rId2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6F2747B5-2B3B-491E-8436-37CCDC8E83B9}"/>
              </a:ext>
            </a:extLst>
          </p:cNvPr>
          <p:cNvSpPr/>
          <p:nvPr/>
        </p:nvSpPr>
        <p:spPr>
          <a:xfrm>
            <a:off x="1186796" y="2259106"/>
            <a:ext cx="4066055" cy="4255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FA5AFC-BC0A-453A-AE01-69199D96689B}"/>
              </a:ext>
            </a:extLst>
          </p:cNvPr>
          <p:cNvSpPr txBox="1"/>
          <p:nvPr/>
        </p:nvSpPr>
        <p:spPr>
          <a:xfrm>
            <a:off x="1186794" y="2324988"/>
            <a:ext cx="11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Shard 1</a:t>
            </a:r>
            <a:endParaRPr lang="zh-CN" altLang="en-US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604C547-7BB1-45F5-949F-BF12104A967B}"/>
              </a:ext>
            </a:extLst>
          </p:cNvPr>
          <p:cNvSpPr/>
          <p:nvPr/>
        </p:nvSpPr>
        <p:spPr>
          <a:xfrm>
            <a:off x="1434051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2292AF5-896B-423D-9282-21800D9A9C5B}"/>
              </a:ext>
            </a:extLst>
          </p:cNvPr>
          <p:cNvSpPr txBox="1"/>
          <p:nvPr/>
        </p:nvSpPr>
        <p:spPr>
          <a:xfrm>
            <a:off x="1434051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C85AEDF-5B04-45DB-8F6B-506AADED537E}"/>
              </a:ext>
            </a:extLst>
          </p:cNvPr>
          <p:cNvCxnSpPr>
            <a:cxnSpLocks/>
          </p:cNvCxnSpPr>
          <p:nvPr/>
        </p:nvCxnSpPr>
        <p:spPr>
          <a:xfrm>
            <a:off x="1428112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EFC5D70-1F57-4CE9-8F15-0F5CF2395122}"/>
              </a:ext>
            </a:extLst>
          </p:cNvPr>
          <p:cNvCxnSpPr>
            <a:cxnSpLocks/>
          </p:cNvCxnSpPr>
          <p:nvPr/>
        </p:nvCxnSpPr>
        <p:spPr>
          <a:xfrm>
            <a:off x="1434051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B735EBD-002D-4D60-AD76-B8281945DB2C}"/>
                  </a:ext>
                </a:extLst>
              </p:cNvPr>
              <p:cNvSpPr txBox="1"/>
              <p:nvPr/>
            </p:nvSpPr>
            <p:spPr>
              <a:xfrm>
                <a:off x="1428112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B735EBD-002D-4D60-AD76-B8281945D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112" y="5132326"/>
                <a:ext cx="16754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7B2FFD-E8A4-4E02-9D3B-63E90FDBEC30}"/>
                  </a:ext>
                </a:extLst>
              </p:cNvPr>
              <p:cNvSpPr txBox="1"/>
              <p:nvPr/>
            </p:nvSpPr>
            <p:spPr>
              <a:xfrm>
                <a:off x="1434051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7B2FFD-E8A4-4E02-9D3B-63E90FDBE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051" y="5428916"/>
                <a:ext cx="16754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67A5380-A911-454A-B10F-37AE6C92DA58}"/>
                  </a:ext>
                </a:extLst>
              </p:cNvPr>
              <p:cNvSpPr txBox="1"/>
              <p:nvPr/>
            </p:nvSpPr>
            <p:spPr>
              <a:xfrm>
                <a:off x="1434051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67A5380-A911-454A-B10F-37AE6C92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051" y="5719589"/>
                <a:ext cx="16635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4B81392-2163-4BC4-8ED6-69671B184E28}"/>
              </a:ext>
            </a:extLst>
          </p:cNvPr>
          <p:cNvSpPr/>
          <p:nvPr/>
        </p:nvSpPr>
        <p:spPr>
          <a:xfrm>
            <a:off x="3341686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2AABADB-B251-4CB7-8959-634C136C5129}"/>
              </a:ext>
            </a:extLst>
          </p:cNvPr>
          <p:cNvSpPr txBox="1"/>
          <p:nvPr/>
        </p:nvSpPr>
        <p:spPr>
          <a:xfrm>
            <a:off x="3341686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5A7DBA1-2323-4655-AC4A-B31A5F9EC9FF}"/>
              </a:ext>
            </a:extLst>
          </p:cNvPr>
          <p:cNvCxnSpPr>
            <a:cxnSpLocks/>
          </p:cNvCxnSpPr>
          <p:nvPr/>
        </p:nvCxnSpPr>
        <p:spPr>
          <a:xfrm>
            <a:off x="3335747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005256E-DC0C-43E8-9EEC-2FA4A600E6B5}"/>
              </a:ext>
            </a:extLst>
          </p:cNvPr>
          <p:cNvCxnSpPr>
            <a:cxnSpLocks/>
          </p:cNvCxnSpPr>
          <p:nvPr/>
        </p:nvCxnSpPr>
        <p:spPr>
          <a:xfrm>
            <a:off x="3341686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0C49948-14C0-4979-BA52-A2343D252EC9}"/>
                  </a:ext>
                </a:extLst>
              </p:cNvPr>
              <p:cNvSpPr txBox="1"/>
              <p:nvPr/>
            </p:nvSpPr>
            <p:spPr>
              <a:xfrm>
                <a:off x="3335747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0C49948-14C0-4979-BA52-A2343D252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747" y="5132326"/>
                <a:ext cx="16754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CFAE106-5898-469D-A075-40EF457FF207}"/>
                  </a:ext>
                </a:extLst>
              </p:cNvPr>
              <p:cNvSpPr txBox="1"/>
              <p:nvPr/>
            </p:nvSpPr>
            <p:spPr>
              <a:xfrm>
                <a:off x="3341686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CFAE106-5898-469D-A075-40EF457FF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86" y="5428916"/>
                <a:ext cx="167541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DBBD6B3-236A-4CD6-9859-22F9A21EB8F3}"/>
                  </a:ext>
                </a:extLst>
              </p:cNvPr>
              <p:cNvSpPr txBox="1"/>
              <p:nvPr/>
            </p:nvSpPr>
            <p:spPr>
              <a:xfrm>
                <a:off x="3341686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DBBD6B3-236A-4CD6-9859-22F9A21EB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86" y="5719589"/>
                <a:ext cx="16635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矩形 99">
            <a:extLst>
              <a:ext uri="{FF2B5EF4-FFF2-40B4-BE49-F238E27FC236}">
                <a16:creationId xmlns:a16="http://schemas.microsoft.com/office/drawing/2014/main" id="{72FCD6F5-1695-47FA-B606-3751FA3E82CF}"/>
              </a:ext>
            </a:extLst>
          </p:cNvPr>
          <p:cNvSpPr/>
          <p:nvPr/>
        </p:nvSpPr>
        <p:spPr>
          <a:xfrm>
            <a:off x="6940925" y="2590288"/>
            <a:ext cx="4066055" cy="3924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325C52-AA87-479C-9354-FD35B8658B81}"/>
              </a:ext>
            </a:extLst>
          </p:cNvPr>
          <p:cNvSpPr txBox="1"/>
          <p:nvPr/>
        </p:nvSpPr>
        <p:spPr>
          <a:xfrm>
            <a:off x="6940923" y="2604626"/>
            <a:ext cx="11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Shard 2</a:t>
            </a:r>
            <a:endParaRPr lang="zh-CN" altLang="en-US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C078AA33-0FC5-49C4-8A7D-81269D8B6A33}"/>
              </a:ext>
            </a:extLst>
          </p:cNvPr>
          <p:cNvSpPr/>
          <p:nvPr/>
        </p:nvSpPr>
        <p:spPr>
          <a:xfrm>
            <a:off x="8116701" y="2945202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907812B-2D7A-4AE7-9A9D-1BA640FF48AE}"/>
              </a:ext>
            </a:extLst>
          </p:cNvPr>
          <p:cNvSpPr txBox="1"/>
          <p:nvPr/>
        </p:nvSpPr>
        <p:spPr>
          <a:xfrm>
            <a:off x="8116701" y="294520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D7551A65-3B58-4473-807C-64D942CC48AC}"/>
              </a:ext>
            </a:extLst>
          </p:cNvPr>
          <p:cNvCxnSpPr>
            <a:cxnSpLocks/>
          </p:cNvCxnSpPr>
          <p:nvPr/>
        </p:nvCxnSpPr>
        <p:spPr>
          <a:xfrm>
            <a:off x="8110762" y="329829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ED5DB1E1-8CA2-4A15-ADEC-C953D72E65C8}"/>
              </a:ext>
            </a:extLst>
          </p:cNvPr>
          <p:cNvCxnSpPr>
            <a:cxnSpLocks/>
          </p:cNvCxnSpPr>
          <p:nvPr/>
        </p:nvCxnSpPr>
        <p:spPr>
          <a:xfrm>
            <a:off x="8116701" y="4254885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ACA068F-BCC0-4A8D-8F5D-CDCC98968AB7}"/>
                  </a:ext>
                </a:extLst>
              </p:cNvPr>
              <p:cNvSpPr txBox="1"/>
              <p:nvPr/>
            </p:nvSpPr>
            <p:spPr>
              <a:xfrm>
                <a:off x="8110762" y="3290169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ACA068F-BCC0-4A8D-8F5D-CDCC98968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762" y="3290169"/>
                <a:ext cx="16754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018B32E-DA6E-4C86-914D-52E13F818D75}"/>
                  </a:ext>
                </a:extLst>
              </p:cNvPr>
              <p:cNvSpPr txBox="1"/>
              <p:nvPr/>
            </p:nvSpPr>
            <p:spPr>
              <a:xfrm>
                <a:off x="8116701" y="3586759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018B32E-DA6E-4C86-914D-52E13F818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1" y="3586759"/>
                <a:ext cx="167541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88E8135-B57C-4CBE-8F57-4875C8DC2735}"/>
                  </a:ext>
                </a:extLst>
              </p:cNvPr>
              <p:cNvSpPr txBox="1"/>
              <p:nvPr/>
            </p:nvSpPr>
            <p:spPr>
              <a:xfrm>
                <a:off x="8116701" y="3877432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88E8135-B57C-4CBE-8F57-4875C8DC2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1" y="3877432"/>
                <a:ext cx="16635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58AAFF8-06CC-4D59-BB56-3A7C296CAF80}"/>
              </a:ext>
            </a:extLst>
          </p:cNvPr>
          <p:cNvSpPr/>
          <p:nvPr/>
        </p:nvSpPr>
        <p:spPr>
          <a:xfrm>
            <a:off x="7188180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6D14559-2DA6-4338-813B-06FBE61BBA40}"/>
              </a:ext>
            </a:extLst>
          </p:cNvPr>
          <p:cNvSpPr txBox="1"/>
          <p:nvPr/>
        </p:nvSpPr>
        <p:spPr>
          <a:xfrm>
            <a:off x="7188180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5AF70A11-997A-4E30-A2BE-1C2C6EB5D921}"/>
              </a:ext>
            </a:extLst>
          </p:cNvPr>
          <p:cNvCxnSpPr>
            <a:cxnSpLocks/>
          </p:cNvCxnSpPr>
          <p:nvPr/>
        </p:nvCxnSpPr>
        <p:spPr>
          <a:xfrm>
            <a:off x="7182241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439CFBE8-5FBC-40EB-9A35-A4BB22EE2EE6}"/>
              </a:ext>
            </a:extLst>
          </p:cNvPr>
          <p:cNvCxnSpPr>
            <a:cxnSpLocks/>
          </p:cNvCxnSpPr>
          <p:nvPr/>
        </p:nvCxnSpPr>
        <p:spPr>
          <a:xfrm>
            <a:off x="7188180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BEA8EED-68C3-4FF9-98F9-25AA333EF97F}"/>
                  </a:ext>
                </a:extLst>
              </p:cNvPr>
              <p:cNvSpPr txBox="1"/>
              <p:nvPr/>
            </p:nvSpPr>
            <p:spPr>
              <a:xfrm>
                <a:off x="7182241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BEA8EED-68C3-4FF9-98F9-25AA333E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241" y="5132326"/>
                <a:ext cx="167541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28720DB-C8C5-4A37-85DC-61B511225C77}"/>
                  </a:ext>
                </a:extLst>
              </p:cNvPr>
              <p:cNvSpPr txBox="1"/>
              <p:nvPr/>
            </p:nvSpPr>
            <p:spPr>
              <a:xfrm>
                <a:off x="7188180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28720DB-C8C5-4A37-85DC-61B511225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80" y="5428916"/>
                <a:ext cx="167541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8CE309B-642F-4B8E-B64D-3A126D6A47B3}"/>
                  </a:ext>
                </a:extLst>
              </p:cNvPr>
              <p:cNvSpPr txBox="1"/>
              <p:nvPr/>
            </p:nvSpPr>
            <p:spPr>
              <a:xfrm>
                <a:off x="7188180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8CE309B-642F-4B8E-B64D-3A126D6A4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80" y="5719589"/>
                <a:ext cx="166353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87CD27DF-5869-4A4B-BC71-75E65244E89C}"/>
              </a:ext>
            </a:extLst>
          </p:cNvPr>
          <p:cNvSpPr/>
          <p:nvPr/>
        </p:nvSpPr>
        <p:spPr>
          <a:xfrm>
            <a:off x="9095815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935EE80-3BB8-42F9-8307-33F1D7538CFA}"/>
              </a:ext>
            </a:extLst>
          </p:cNvPr>
          <p:cNvSpPr txBox="1"/>
          <p:nvPr/>
        </p:nvSpPr>
        <p:spPr>
          <a:xfrm>
            <a:off x="9095815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D3C5171E-5D16-4D4B-84AE-06FCED31C4E9}"/>
              </a:ext>
            </a:extLst>
          </p:cNvPr>
          <p:cNvCxnSpPr>
            <a:cxnSpLocks/>
          </p:cNvCxnSpPr>
          <p:nvPr/>
        </p:nvCxnSpPr>
        <p:spPr>
          <a:xfrm>
            <a:off x="9089876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45A25367-FA43-44BF-B9A0-48731C6E4A0D}"/>
              </a:ext>
            </a:extLst>
          </p:cNvPr>
          <p:cNvCxnSpPr>
            <a:cxnSpLocks/>
          </p:cNvCxnSpPr>
          <p:nvPr/>
        </p:nvCxnSpPr>
        <p:spPr>
          <a:xfrm>
            <a:off x="9095815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EAB895-2B0C-4DE1-AFA0-B714D5394356}"/>
                  </a:ext>
                </a:extLst>
              </p:cNvPr>
              <p:cNvSpPr txBox="1"/>
              <p:nvPr/>
            </p:nvSpPr>
            <p:spPr>
              <a:xfrm>
                <a:off x="9089876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EAB895-2B0C-4DE1-AFA0-B714D5394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876" y="5132326"/>
                <a:ext cx="167541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2A037E0-809A-4DEC-8356-B29962DFAD97}"/>
                  </a:ext>
                </a:extLst>
              </p:cNvPr>
              <p:cNvSpPr txBox="1"/>
              <p:nvPr/>
            </p:nvSpPr>
            <p:spPr>
              <a:xfrm>
                <a:off x="9095815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2A037E0-809A-4DEC-8356-B29962DFA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15" y="5428916"/>
                <a:ext cx="167541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46851952-F7EF-4269-B324-2962B70BF5CC}"/>
                  </a:ext>
                </a:extLst>
              </p:cNvPr>
              <p:cNvSpPr txBox="1"/>
              <p:nvPr/>
            </p:nvSpPr>
            <p:spPr>
              <a:xfrm>
                <a:off x="9095815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46851952-F7EF-4269-B324-2962B70BF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15" y="5719589"/>
                <a:ext cx="166353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262E1F6-4E35-4818-B02E-3A9F92AE96B2}"/>
                  </a:ext>
                </a:extLst>
              </p:cNvPr>
              <p:cNvSpPr txBox="1"/>
              <p:nvPr/>
            </p:nvSpPr>
            <p:spPr>
              <a:xfrm>
                <a:off x="2371232" y="3077485"/>
                <a:ext cx="168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262E1F6-4E35-4818-B02E-3A9F92AE9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232" y="3077485"/>
                <a:ext cx="1685304" cy="92333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7266689-9564-4B43-BF31-0FCD4A3F444D}"/>
                  </a:ext>
                </a:extLst>
              </p:cNvPr>
              <p:cNvSpPr txBox="1"/>
              <p:nvPr/>
            </p:nvSpPr>
            <p:spPr>
              <a:xfrm>
                <a:off x="2350694" y="3664748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7266689-9564-4B43-BF31-0FCD4A3F4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694" y="3664748"/>
                <a:ext cx="167442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8AB9B575-5875-4AEA-9C16-3F4D82EE93C5}"/>
                  </a:ext>
                </a:extLst>
              </p:cNvPr>
              <p:cNvSpPr txBox="1"/>
              <p:nvPr/>
            </p:nvSpPr>
            <p:spPr>
              <a:xfrm>
                <a:off x="2361576" y="3374075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8AB9B575-5875-4AEA-9C16-3F4D82EE9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76" y="3374075"/>
                <a:ext cx="165265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A276AD12-F9A9-4E9A-A830-4D6F3EA78937}"/>
              </a:ext>
            </a:extLst>
          </p:cNvPr>
          <p:cNvSpPr/>
          <p:nvPr/>
        </p:nvSpPr>
        <p:spPr>
          <a:xfrm>
            <a:off x="2356633" y="2727584"/>
            <a:ext cx="1674421" cy="1797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99567D0-DC0A-436C-ADE4-5DCF81AB219D}"/>
              </a:ext>
            </a:extLst>
          </p:cNvPr>
          <p:cNvSpPr txBox="1"/>
          <p:nvPr/>
        </p:nvSpPr>
        <p:spPr>
          <a:xfrm>
            <a:off x="2356633" y="2727585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C75FB84E-CAEC-4CD7-A1C0-E4C6258B324F}"/>
              </a:ext>
            </a:extLst>
          </p:cNvPr>
          <p:cNvCxnSpPr>
            <a:cxnSpLocks/>
          </p:cNvCxnSpPr>
          <p:nvPr/>
        </p:nvCxnSpPr>
        <p:spPr>
          <a:xfrm>
            <a:off x="2350694" y="3080673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650D9F0-5D38-4BBC-9E6B-851C3C6B98D8}"/>
              </a:ext>
            </a:extLst>
          </p:cNvPr>
          <p:cNvCxnSpPr>
            <a:cxnSpLocks/>
          </p:cNvCxnSpPr>
          <p:nvPr/>
        </p:nvCxnSpPr>
        <p:spPr>
          <a:xfrm>
            <a:off x="2356633" y="4037267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85B9A67-0753-4D73-805A-224732FBEA4C}"/>
                  </a:ext>
                </a:extLst>
              </p:cNvPr>
              <p:cNvSpPr txBox="1"/>
              <p:nvPr/>
            </p:nvSpPr>
            <p:spPr>
              <a:xfrm>
                <a:off x="2361576" y="4125940"/>
                <a:ext cx="16744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85B9A67-0753-4D73-805A-224732FBE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76" y="4125940"/>
                <a:ext cx="1674420" cy="276999"/>
              </a:xfrm>
              <a:prstGeom prst="rect">
                <a:avLst/>
              </a:prstGeom>
              <a:blipFill>
                <a:blip r:embed="rId21"/>
                <a:stretch>
                  <a:fillRect t="-2222" r="-109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本框 53">
            <a:extLst>
              <a:ext uri="{FF2B5EF4-FFF2-40B4-BE49-F238E27FC236}">
                <a16:creationId xmlns:a16="http://schemas.microsoft.com/office/drawing/2014/main" id="{1B3B0672-A159-424B-A0DC-F1F9CD9D2A62}"/>
              </a:ext>
            </a:extLst>
          </p:cNvPr>
          <p:cNvSpPr txBox="1"/>
          <p:nvPr/>
        </p:nvSpPr>
        <p:spPr>
          <a:xfrm>
            <a:off x="346770" y="343526"/>
            <a:ext cx="12203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05162C2-A191-4FC7-8BE9-90C0D0F57786}"/>
                  </a:ext>
                </a:extLst>
              </p:cNvPr>
              <p:cNvSpPr txBox="1"/>
              <p:nvPr/>
            </p:nvSpPr>
            <p:spPr>
              <a:xfrm>
                <a:off x="7372380" y="1667974"/>
                <a:ext cx="14767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05162C2-A191-4FC7-8BE9-90C0D0F57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80" y="1667974"/>
                <a:ext cx="1476763" cy="646331"/>
              </a:xfrm>
              <a:prstGeom prst="rect">
                <a:avLst/>
              </a:prstGeom>
              <a:blipFill>
                <a:blip r:embed="rId22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057B2FA-A250-4F7F-A1C6-E388F3F28718}"/>
              </a:ext>
            </a:extLst>
          </p:cNvPr>
          <p:cNvCxnSpPr>
            <a:stCxn id="5" idx="2"/>
            <a:endCxn id="103" idx="0"/>
          </p:cNvCxnSpPr>
          <p:nvPr/>
        </p:nvCxnSpPr>
        <p:spPr>
          <a:xfrm>
            <a:off x="6096000" y="1644731"/>
            <a:ext cx="2857912" cy="130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50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5113DBE-D4DF-4851-B70B-4F6D81390C99}"/>
              </a:ext>
            </a:extLst>
          </p:cNvPr>
          <p:cNvGrpSpPr/>
          <p:nvPr/>
        </p:nvGrpSpPr>
        <p:grpSpPr>
          <a:xfrm>
            <a:off x="1326335" y="1456403"/>
            <a:ext cx="1686299" cy="1125016"/>
            <a:chOff x="5195453" y="484090"/>
            <a:chExt cx="1686299" cy="112501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7AA9BD9-83E7-44F4-8145-51932B2207F7}"/>
                </a:ext>
              </a:extLst>
            </p:cNvPr>
            <p:cNvSpPr/>
            <p:nvPr/>
          </p:nvSpPr>
          <p:spPr>
            <a:xfrm>
              <a:off x="5201392" y="484090"/>
              <a:ext cx="1674421" cy="1125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4556BD0-8480-4F22-A392-0F580479ED06}"/>
                </a:ext>
              </a:extLst>
            </p:cNvPr>
            <p:cNvSpPr txBox="1"/>
            <p:nvPr/>
          </p:nvSpPr>
          <p:spPr>
            <a:xfrm>
              <a:off x="5201392" y="484090"/>
              <a:ext cx="167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47CAF9C-7171-493B-A866-D2DA32432022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837178"/>
              <a:ext cx="16744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328271A-9413-4118-8441-785C2386E239}"/>
                    </a:ext>
                  </a:extLst>
                </p:cNvPr>
                <p:cNvSpPr txBox="1"/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1, 0</m:t>
                            </m:r>
                          </m:e>
                        </m:d>
                      </m:oMath>
                    </m:oMathPara>
                  </a14:m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=(1, 0)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blipFill>
                  <a:blip r:embed="rId2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14D98F7-850B-4B4D-A596-C54E492B7394}"/>
              </a:ext>
            </a:extLst>
          </p:cNvPr>
          <p:cNvSpPr/>
          <p:nvPr/>
        </p:nvSpPr>
        <p:spPr>
          <a:xfrm>
            <a:off x="1338214" y="4197532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73498C-D211-47EB-B7F1-D57240C32ED7}"/>
              </a:ext>
            </a:extLst>
          </p:cNvPr>
          <p:cNvSpPr txBox="1"/>
          <p:nvPr/>
        </p:nvSpPr>
        <p:spPr>
          <a:xfrm>
            <a:off x="1338214" y="419753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F6F7520-2169-4258-BDC6-4917D546728A}"/>
              </a:ext>
            </a:extLst>
          </p:cNvPr>
          <p:cNvCxnSpPr>
            <a:cxnSpLocks/>
          </p:cNvCxnSpPr>
          <p:nvPr/>
        </p:nvCxnSpPr>
        <p:spPr>
          <a:xfrm>
            <a:off x="1332275" y="455062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406FBD4-69E8-432F-B95F-8044A8C6C138}"/>
              </a:ext>
            </a:extLst>
          </p:cNvPr>
          <p:cNvCxnSpPr>
            <a:cxnSpLocks/>
          </p:cNvCxnSpPr>
          <p:nvPr/>
        </p:nvCxnSpPr>
        <p:spPr>
          <a:xfrm>
            <a:off x="1338214" y="5507215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29E8667-45CD-47FA-B745-3CB7FB192319}"/>
                  </a:ext>
                </a:extLst>
              </p:cNvPr>
              <p:cNvSpPr txBox="1"/>
              <p:nvPr/>
            </p:nvSpPr>
            <p:spPr>
              <a:xfrm>
                <a:off x="1332275" y="4542499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29E8667-45CD-47FA-B745-3CB7FB192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275" y="4542499"/>
                <a:ext cx="16754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B0589C2-67B7-48F7-81E4-B69B3A10C41D}"/>
                  </a:ext>
                </a:extLst>
              </p:cNvPr>
              <p:cNvSpPr txBox="1"/>
              <p:nvPr/>
            </p:nvSpPr>
            <p:spPr>
              <a:xfrm>
                <a:off x="1338214" y="4839089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B0589C2-67B7-48F7-81E4-B69B3A10C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214" y="4839089"/>
                <a:ext cx="16754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BCC1237-0E3A-4698-B2F2-33BCA5EC27F2}"/>
                  </a:ext>
                </a:extLst>
              </p:cNvPr>
              <p:cNvSpPr txBox="1"/>
              <p:nvPr/>
            </p:nvSpPr>
            <p:spPr>
              <a:xfrm>
                <a:off x="1338214" y="5129762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BCC1237-0E3A-4698-B2F2-33BCA5EC2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214" y="5129762"/>
                <a:ext cx="16635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A544EA6-4914-433C-B255-406FE5E48492}"/>
                  </a:ext>
                </a:extLst>
              </p:cNvPr>
              <p:cNvSpPr txBox="1"/>
              <p:nvPr/>
            </p:nvSpPr>
            <p:spPr>
              <a:xfrm>
                <a:off x="2163545" y="3069913"/>
                <a:ext cx="14767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A544EA6-4914-433C-B255-406FE5E48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545" y="3069913"/>
                <a:ext cx="1476763" cy="646331"/>
              </a:xfrm>
              <a:prstGeom prst="rect">
                <a:avLst/>
              </a:prstGeom>
              <a:blipFill>
                <a:blip r:embed="rId6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5AAFC4B-BD36-4B8E-AF0E-0C2B4901D60A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169485" y="2581419"/>
            <a:ext cx="5940" cy="161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9387B78-53A9-4BC7-B1EC-F77AC930189D}"/>
              </a:ext>
            </a:extLst>
          </p:cNvPr>
          <p:cNvSpPr txBox="1"/>
          <p:nvPr/>
        </p:nvSpPr>
        <p:spPr>
          <a:xfrm>
            <a:off x="346770" y="343526"/>
            <a:ext cx="12203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E91CCD2-34BB-4655-A211-423B4EA4122A}"/>
                  </a:ext>
                </a:extLst>
              </p:cNvPr>
              <p:cNvSpPr txBox="1"/>
              <p:nvPr/>
            </p:nvSpPr>
            <p:spPr>
              <a:xfrm>
                <a:off x="1332274" y="4540511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E91CCD2-34BB-4655-A211-423B4EA41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274" y="4540511"/>
                <a:ext cx="16754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CA30B94-E07C-478C-A1B6-1E13D4D602CC}"/>
              </a:ext>
            </a:extLst>
          </p:cNvPr>
          <p:cNvSpPr/>
          <p:nvPr/>
        </p:nvSpPr>
        <p:spPr>
          <a:xfrm>
            <a:off x="5043428" y="4197532"/>
            <a:ext cx="1674421" cy="1726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04FDE34-A902-4C37-B101-1473535C7098}"/>
              </a:ext>
            </a:extLst>
          </p:cNvPr>
          <p:cNvSpPr txBox="1"/>
          <p:nvPr/>
        </p:nvSpPr>
        <p:spPr>
          <a:xfrm>
            <a:off x="5043428" y="419753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4F8E7A1-E1AB-4A58-B477-1B5EF690ADBD}"/>
              </a:ext>
            </a:extLst>
          </p:cNvPr>
          <p:cNvCxnSpPr>
            <a:cxnSpLocks/>
          </p:cNvCxnSpPr>
          <p:nvPr/>
        </p:nvCxnSpPr>
        <p:spPr>
          <a:xfrm>
            <a:off x="5037489" y="455062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D1482CE-E9CE-44E2-BDC3-3A3072EA202C}"/>
              </a:ext>
            </a:extLst>
          </p:cNvPr>
          <p:cNvCxnSpPr>
            <a:cxnSpLocks/>
          </p:cNvCxnSpPr>
          <p:nvPr/>
        </p:nvCxnSpPr>
        <p:spPr>
          <a:xfrm>
            <a:off x="5043428" y="5507215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9F8648D-2C53-4F0A-88A7-43C09F9EC656}"/>
                  </a:ext>
                </a:extLst>
              </p:cNvPr>
              <p:cNvSpPr txBox="1"/>
              <p:nvPr/>
            </p:nvSpPr>
            <p:spPr>
              <a:xfrm>
                <a:off x="5037489" y="4542499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9F8648D-2C53-4F0A-88A7-43C09F9EC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489" y="4542499"/>
                <a:ext cx="16754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4A5B4D8-923B-4C3F-A2E0-363E622108A8}"/>
                  </a:ext>
                </a:extLst>
              </p:cNvPr>
              <p:cNvSpPr txBox="1"/>
              <p:nvPr/>
            </p:nvSpPr>
            <p:spPr>
              <a:xfrm>
                <a:off x="5043428" y="4839089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4A5B4D8-923B-4C3F-A2E0-363E62210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28" y="4839089"/>
                <a:ext cx="167541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E9A3219-BC71-4B6E-8EE8-8F1F089BF45E}"/>
                  </a:ext>
                </a:extLst>
              </p:cNvPr>
              <p:cNvSpPr txBox="1"/>
              <p:nvPr/>
            </p:nvSpPr>
            <p:spPr>
              <a:xfrm>
                <a:off x="5043428" y="5129762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E9A3219-BC71-4B6E-8EE8-8F1F089BF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28" y="5129762"/>
                <a:ext cx="166353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EC2583F-0100-4703-8D64-9E2BBA69D256}"/>
              </a:ext>
            </a:extLst>
          </p:cNvPr>
          <p:cNvCxnSpPr>
            <a:stCxn id="14" idx="3"/>
            <a:endCxn id="27" idx="1"/>
          </p:cNvCxnSpPr>
          <p:nvPr/>
        </p:nvCxnSpPr>
        <p:spPr>
          <a:xfrm>
            <a:off x="3013631" y="5023755"/>
            <a:ext cx="2029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F1EE7F8-D4A7-4A59-9412-B0880004EC21}"/>
                  </a:ext>
                </a:extLst>
              </p:cNvPr>
              <p:cNvSpPr txBox="1"/>
              <p:nvPr/>
            </p:nvSpPr>
            <p:spPr>
              <a:xfrm>
                <a:off x="5036990" y="4542498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F1EE7F8-D4A7-4A59-9412-B0880004E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990" y="4542498"/>
                <a:ext cx="167541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3B25605-1FE6-4413-BB9F-2321BA6B8798}"/>
                  </a:ext>
                </a:extLst>
              </p:cNvPr>
              <p:cNvSpPr txBox="1"/>
              <p:nvPr/>
            </p:nvSpPr>
            <p:spPr>
              <a:xfrm>
                <a:off x="5043427" y="4839088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3B25605-1FE6-4413-BB9F-2321BA6B8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27" y="4839088"/>
                <a:ext cx="167541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D05DFEA-DA40-4DFB-9D28-26DF562DB12B}"/>
                  </a:ext>
                </a:extLst>
              </p:cNvPr>
              <p:cNvSpPr txBox="1"/>
              <p:nvPr/>
            </p:nvSpPr>
            <p:spPr>
              <a:xfrm>
                <a:off x="5013713" y="5533902"/>
                <a:ext cx="17348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𝑁𝑂𝑂𝑃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=(1, 1)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D05DFEA-DA40-4DFB-9D28-26DF562DB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713" y="5533902"/>
                <a:ext cx="1734844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4C28AFE7-EC19-4A06-A91B-5EC6442BC07C}"/>
              </a:ext>
            </a:extLst>
          </p:cNvPr>
          <p:cNvSpPr/>
          <p:nvPr/>
        </p:nvSpPr>
        <p:spPr>
          <a:xfrm>
            <a:off x="9036381" y="4197532"/>
            <a:ext cx="1674421" cy="1726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2AF9C42-DF33-4DAD-8B68-38C69098089F}"/>
              </a:ext>
            </a:extLst>
          </p:cNvPr>
          <p:cNvSpPr txBox="1"/>
          <p:nvPr/>
        </p:nvSpPr>
        <p:spPr>
          <a:xfrm>
            <a:off x="9036381" y="419753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AD15386-8077-49DC-AD8A-BB593E2BD783}"/>
              </a:ext>
            </a:extLst>
          </p:cNvPr>
          <p:cNvCxnSpPr>
            <a:cxnSpLocks/>
          </p:cNvCxnSpPr>
          <p:nvPr/>
        </p:nvCxnSpPr>
        <p:spPr>
          <a:xfrm>
            <a:off x="9030442" y="455062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58AB452-2FC5-4AEB-818E-C7632183994C}"/>
              </a:ext>
            </a:extLst>
          </p:cNvPr>
          <p:cNvCxnSpPr>
            <a:cxnSpLocks/>
          </p:cNvCxnSpPr>
          <p:nvPr/>
        </p:nvCxnSpPr>
        <p:spPr>
          <a:xfrm>
            <a:off x="9036381" y="5507215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971123AE-D11E-4876-858C-DB1292449368}"/>
                  </a:ext>
                </a:extLst>
              </p:cNvPr>
              <p:cNvSpPr txBox="1"/>
              <p:nvPr/>
            </p:nvSpPr>
            <p:spPr>
              <a:xfrm>
                <a:off x="9036381" y="5129762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971123AE-D11E-4876-858C-DB1292449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381" y="5129762"/>
                <a:ext cx="166353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C9068F5-DB11-440A-9B48-077A513E0DA6}"/>
              </a:ext>
            </a:extLst>
          </p:cNvPr>
          <p:cNvCxnSpPr>
            <a:cxnSpLocks/>
            <a:stCxn id="34" idx="3"/>
            <a:endCxn id="45" idx="1"/>
          </p:cNvCxnSpPr>
          <p:nvPr/>
        </p:nvCxnSpPr>
        <p:spPr>
          <a:xfrm>
            <a:off x="6718844" y="5023754"/>
            <a:ext cx="231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8CE721D-D1DC-4655-BBC6-D601BCCF686A}"/>
                  </a:ext>
                </a:extLst>
              </p:cNvPr>
              <p:cNvSpPr txBox="1"/>
              <p:nvPr/>
            </p:nvSpPr>
            <p:spPr>
              <a:xfrm>
                <a:off x="9029943" y="4542498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8CE721D-D1DC-4655-BBC6-D601BCCF6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943" y="4542498"/>
                <a:ext cx="167541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FA6F382-54C0-42D5-85E9-A84F132D7D89}"/>
                  </a:ext>
                </a:extLst>
              </p:cNvPr>
              <p:cNvSpPr txBox="1"/>
              <p:nvPr/>
            </p:nvSpPr>
            <p:spPr>
              <a:xfrm>
                <a:off x="9036380" y="4839088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FA6F382-54C0-42D5-85E9-A84F132D7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380" y="4839088"/>
                <a:ext cx="167541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3E04CE4-4569-4F4D-B110-2347C35EC212}"/>
                  </a:ext>
                </a:extLst>
              </p:cNvPr>
              <p:cNvSpPr txBox="1"/>
              <p:nvPr/>
            </p:nvSpPr>
            <p:spPr>
              <a:xfrm>
                <a:off x="9024503" y="5533902"/>
                <a:ext cx="17348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𝑁𝑂𝑂𝑃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=(1, 1)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3E04CE4-4569-4F4D-B110-2347C35EC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503" y="5533902"/>
                <a:ext cx="1734844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5A3FF11E-44B4-4D4E-86FB-3F0CD26970B1}"/>
              </a:ext>
            </a:extLst>
          </p:cNvPr>
          <p:cNvSpPr/>
          <p:nvPr/>
        </p:nvSpPr>
        <p:spPr>
          <a:xfrm>
            <a:off x="9030442" y="1456403"/>
            <a:ext cx="1674421" cy="1125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7D50DE0-0701-4531-B03C-F0AB1B967EE3}"/>
              </a:ext>
            </a:extLst>
          </p:cNvPr>
          <p:cNvSpPr txBox="1"/>
          <p:nvPr/>
        </p:nvSpPr>
        <p:spPr>
          <a:xfrm>
            <a:off x="9030442" y="145640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2AE965D-DE13-479C-A65D-4321B689F60B}"/>
              </a:ext>
            </a:extLst>
          </p:cNvPr>
          <p:cNvCxnSpPr>
            <a:cxnSpLocks/>
          </p:cNvCxnSpPr>
          <p:nvPr/>
        </p:nvCxnSpPr>
        <p:spPr>
          <a:xfrm>
            <a:off x="9024503" y="180949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B8176BB-4195-4863-8C25-A85001F55463}"/>
                  </a:ext>
                </a:extLst>
              </p:cNvPr>
              <p:cNvSpPr txBox="1"/>
              <p:nvPr/>
            </p:nvSpPr>
            <p:spPr>
              <a:xfrm>
                <a:off x="9024503" y="1839414"/>
                <a:ext cx="16862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B8176BB-4195-4863-8C25-A85001F55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503" y="1839414"/>
                <a:ext cx="1686299" cy="646331"/>
              </a:xfrm>
              <a:prstGeom prst="rect">
                <a:avLst/>
              </a:prstGeom>
              <a:blipFill>
                <a:blip r:embed="rId17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CAC122C-B4ED-4332-A5A8-1AA50F98D09C}"/>
              </a:ext>
            </a:extLst>
          </p:cNvPr>
          <p:cNvCxnSpPr>
            <a:stCxn id="36" idx="0"/>
            <a:endCxn id="48" idx="2"/>
          </p:cNvCxnSpPr>
          <p:nvPr/>
        </p:nvCxnSpPr>
        <p:spPr>
          <a:xfrm flipH="1" flipV="1">
            <a:off x="9867653" y="2581419"/>
            <a:ext cx="5939" cy="161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A283B24-B709-47BE-B8DE-FF7C142286AB}"/>
                  </a:ext>
                </a:extLst>
              </p:cNvPr>
              <p:cNvSpPr txBox="1"/>
              <p:nvPr/>
            </p:nvSpPr>
            <p:spPr>
              <a:xfrm>
                <a:off x="9915146" y="3105834"/>
                <a:ext cx="14767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1)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A283B24-B709-47BE-B8DE-FF7C14228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146" y="3105834"/>
                <a:ext cx="1476763" cy="646331"/>
              </a:xfrm>
              <a:prstGeom prst="rect">
                <a:avLst/>
              </a:prstGeom>
              <a:blipFill>
                <a:blip r:embed="rId18"/>
                <a:stretch>
                  <a:fillRect b="-6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B33CE08-2DB8-4875-86C2-5644F83839F8}"/>
                  </a:ext>
                </a:extLst>
              </p:cNvPr>
              <p:cNvSpPr txBox="1"/>
              <p:nvPr/>
            </p:nvSpPr>
            <p:spPr>
              <a:xfrm>
                <a:off x="9025000" y="1844300"/>
                <a:ext cx="16862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1)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B33CE08-2DB8-4875-86C2-5644F8383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000" y="1844300"/>
                <a:ext cx="1686299" cy="646331"/>
              </a:xfrm>
              <a:prstGeom prst="rect">
                <a:avLst/>
              </a:prstGeom>
              <a:blipFill>
                <a:blip r:embed="rId19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5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5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6" grpId="0" uiExpand="1" build="allAtOnce"/>
      <p:bldP spid="20" grpId="0"/>
      <p:bldP spid="22" grpId="0" animBg="1"/>
      <p:bldP spid="23" grpId="0"/>
      <p:bldP spid="26" grpId="0"/>
      <p:bldP spid="26" grpId="1"/>
      <p:bldP spid="26" grpId="2"/>
      <p:bldP spid="27" grpId="0"/>
      <p:bldP spid="27" grpId="1"/>
      <p:bldP spid="27" grpId="2"/>
      <p:bldP spid="27" grpId="3"/>
      <p:bldP spid="28" grpId="0"/>
      <p:bldP spid="28" grpId="1"/>
      <p:bldP spid="28" grpId="2"/>
      <p:bldP spid="33" grpId="0"/>
      <p:bldP spid="33" grpId="1"/>
      <p:bldP spid="33" grpId="2"/>
      <p:bldP spid="34" grpId="0"/>
      <p:bldP spid="35" grpId="0"/>
      <p:bldP spid="36" grpId="0" animBg="1"/>
      <p:bldP spid="37" grpId="0"/>
      <p:bldP spid="42" grpId="0"/>
      <p:bldP spid="44" grpId="0"/>
      <p:bldP spid="45" grpId="0"/>
      <p:bldP spid="46" grpId="0"/>
      <p:bldP spid="48" grpId="0" animBg="1"/>
      <p:bldP spid="49" grpId="0"/>
      <p:bldP spid="51" grpId="0"/>
      <p:bldP spid="51" grpId="1"/>
      <p:bldP spid="51" grpId="2"/>
      <p:bldP spid="52" grpId="0"/>
      <p:bldP spid="52" grpId="1"/>
      <p:bldP spid="52" grpId="2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3403EF5D-D9F2-4009-BC89-4B0E93D42C33}"/>
              </a:ext>
            </a:extLst>
          </p:cNvPr>
          <p:cNvGrpSpPr/>
          <p:nvPr/>
        </p:nvGrpSpPr>
        <p:grpSpPr>
          <a:xfrm>
            <a:off x="5252850" y="519715"/>
            <a:ext cx="1686299" cy="1125016"/>
            <a:chOff x="5195453" y="484090"/>
            <a:chExt cx="1686299" cy="112501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F72EC86-A98E-4173-A9A2-DE488B584057}"/>
                </a:ext>
              </a:extLst>
            </p:cNvPr>
            <p:cNvSpPr/>
            <p:nvPr/>
          </p:nvSpPr>
          <p:spPr>
            <a:xfrm>
              <a:off x="5201392" y="484090"/>
              <a:ext cx="1674421" cy="1125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354161C-637F-45E8-823F-5EE9A7C82E74}"/>
                </a:ext>
              </a:extLst>
            </p:cNvPr>
            <p:cNvSpPr txBox="1"/>
            <p:nvPr/>
          </p:nvSpPr>
          <p:spPr>
            <a:xfrm>
              <a:off x="5201392" y="484090"/>
              <a:ext cx="167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8B13B58-B838-4FF1-ABFE-8A50F975A78E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837178"/>
              <a:ext cx="16744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/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1, 1</m:t>
                            </m:r>
                          </m:e>
                        </m:d>
                      </m:oMath>
                    </m:oMathPara>
                  </a14:m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=(1, 1)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blipFill>
                  <a:blip r:embed="rId2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6F2747B5-2B3B-491E-8436-37CCDC8E83B9}"/>
              </a:ext>
            </a:extLst>
          </p:cNvPr>
          <p:cNvSpPr/>
          <p:nvPr/>
        </p:nvSpPr>
        <p:spPr>
          <a:xfrm>
            <a:off x="1186796" y="2259106"/>
            <a:ext cx="4066055" cy="4255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FA5AFC-BC0A-453A-AE01-69199D96689B}"/>
              </a:ext>
            </a:extLst>
          </p:cNvPr>
          <p:cNvSpPr txBox="1"/>
          <p:nvPr/>
        </p:nvSpPr>
        <p:spPr>
          <a:xfrm>
            <a:off x="1186794" y="2324988"/>
            <a:ext cx="11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Shard 1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4B81392-2163-4BC4-8ED6-69671B184E28}"/>
              </a:ext>
            </a:extLst>
          </p:cNvPr>
          <p:cNvSpPr/>
          <p:nvPr/>
        </p:nvSpPr>
        <p:spPr>
          <a:xfrm>
            <a:off x="3341686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2AABADB-B251-4CB7-8959-634C136C5129}"/>
              </a:ext>
            </a:extLst>
          </p:cNvPr>
          <p:cNvSpPr txBox="1"/>
          <p:nvPr/>
        </p:nvSpPr>
        <p:spPr>
          <a:xfrm>
            <a:off x="3341686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5A7DBA1-2323-4655-AC4A-B31A5F9EC9FF}"/>
              </a:ext>
            </a:extLst>
          </p:cNvPr>
          <p:cNvCxnSpPr>
            <a:cxnSpLocks/>
          </p:cNvCxnSpPr>
          <p:nvPr/>
        </p:nvCxnSpPr>
        <p:spPr>
          <a:xfrm>
            <a:off x="3335747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005256E-DC0C-43E8-9EEC-2FA4A600E6B5}"/>
              </a:ext>
            </a:extLst>
          </p:cNvPr>
          <p:cNvCxnSpPr>
            <a:cxnSpLocks/>
          </p:cNvCxnSpPr>
          <p:nvPr/>
        </p:nvCxnSpPr>
        <p:spPr>
          <a:xfrm>
            <a:off x="3341686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0C49948-14C0-4979-BA52-A2343D252EC9}"/>
                  </a:ext>
                </a:extLst>
              </p:cNvPr>
              <p:cNvSpPr txBox="1"/>
              <p:nvPr/>
            </p:nvSpPr>
            <p:spPr>
              <a:xfrm>
                <a:off x="3335747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0C49948-14C0-4979-BA52-A2343D252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747" y="5132326"/>
                <a:ext cx="16754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CFAE106-5898-469D-A075-40EF457FF207}"/>
                  </a:ext>
                </a:extLst>
              </p:cNvPr>
              <p:cNvSpPr txBox="1"/>
              <p:nvPr/>
            </p:nvSpPr>
            <p:spPr>
              <a:xfrm>
                <a:off x="3341686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CFAE106-5898-469D-A075-40EF457FF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86" y="5428916"/>
                <a:ext cx="167541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DBBD6B3-236A-4CD6-9859-22F9A21EB8F3}"/>
                  </a:ext>
                </a:extLst>
              </p:cNvPr>
              <p:cNvSpPr txBox="1"/>
              <p:nvPr/>
            </p:nvSpPr>
            <p:spPr>
              <a:xfrm>
                <a:off x="3341686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DBBD6B3-236A-4CD6-9859-22F9A21EB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86" y="5719589"/>
                <a:ext cx="16635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矩形 99">
            <a:extLst>
              <a:ext uri="{FF2B5EF4-FFF2-40B4-BE49-F238E27FC236}">
                <a16:creationId xmlns:a16="http://schemas.microsoft.com/office/drawing/2014/main" id="{72FCD6F5-1695-47FA-B606-3751FA3E82CF}"/>
              </a:ext>
            </a:extLst>
          </p:cNvPr>
          <p:cNvSpPr/>
          <p:nvPr/>
        </p:nvSpPr>
        <p:spPr>
          <a:xfrm>
            <a:off x="6940925" y="2590288"/>
            <a:ext cx="4066055" cy="3924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325C52-AA87-479C-9354-FD35B8658B81}"/>
              </a:ext>
            </a:extLst>
          </p:cNvPr>
          <p:cNvSpPr txBox="1"/>
          <p:nvPr/>
        </p:nvSpPr>
        <p:spPr>
          <a:xfrm>
            <a:off x="6940923" y="2604626"/>
            <a:ext cx="11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Shard 2</a:t>
            </a:r>
            <a:endParaRPr lang="zh-CN" altLang="en-US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C078AA33-0FC5-49C4-8A7D-81269D8B6A33}"/>
              </a:ext>
            </a:extLst>
          </p:cNvPr>
          <p:cNvSpPr/>
          <p:nvPr/>
        </p:nvSpPr>
        <p:spPr>
          <a:xfrm>
            <a:off x="8116701" y="2945201"/>
            <a:ext cx="1674421" cy="16600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907812B-2D7A-4AE7-9A9D-1BA640FF48AE}"/>
              </a:ext>
            </a:extLst>
          </p:cNvPr>
          <p:cNvSpPr txBox="1"/>
          <p:nvPr/>
        </p:nvSpPr>
        <p:spPr>
          <a:xfrm>
            <a:off x="8116701" y="294520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D7551A65-3B58-4473-807C-64D942CC48AC}"/>
              </a:ext>
            </a:extLst>
          </p:cNvPr>
          <p:cNvCxnSpPr>
            <a:cxnSpLocks/>
          </p:cNvCxnSpPr>
          <p:nvPr/>
        </p:nvCxnSpPr>
        <p:spPr>
          <a:xfrm>
            <a:off x="8110762" y="329829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ED5DB1E1-8CA2-4A15-ADEC-C953D72E65C8}"/>
              </a:ext>
            </a:extLst>
          </p:cNvPr>
          <p:cNvCxnSpPr>
            <a:cxnSpLocks/>
          </p:cNvCxnSpPr>
          <p:nvPr/>
        </p:nvCxnSpPr>
        <p:spPr>
          <a:xfrm>
            <a:off x="8116701" y="4254885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ACA068F-BCC0-4A8D-8F5D-CDCC98968AB7}"/>
                  </a:ext>
                </a:extLst>
              </p:cNvPr>
              <p:cNvSpPr txBox="1"/>
              <p:nvPr/>
            </p:nvSpPr>
            <p:spPr>
              <a:xfrm>
                <a:off x="8110762" y="3290169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ACA068F-BCC0-4A8D-8F5D-CDCC98968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762" y="3290169"/>
                <a:ext cx="16754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018B32E-DA6E-4C86-914D-52E13F818D75}"/>
                  </a:ext>
                </a:extLst>
              </p:cNvPr>
              <p:cNvSpPr txBox="1"/>
              <p:nvPr/>
            </p:nvSpPr>
            <p:spPr>
              <a:xfrm>
                <a:off x="8116701" y="3586759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018B32E-DA6E-4C86-914D-52E13F818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1" y="3586759"/>
                <a:ext cx="167541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88E8135-B57C-4CBE-8F57-4875C8DC2735}"/>
                  </a:ext>
                </a:extLst>
              </p:cNvPr>
              <p:cNvSpPr txBox="1"/>
              <p:nvPr/>
            </p:nvSpPr>
            <p:spPr>
              <a:xfrm>
                <a:off x="8116701" y="3877432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88E8135-B57C-4CBE-8F57-4875C8DC2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1" y="3877432"/>
                <a:ext cx="16635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58AAFF8-06CC-4D59-BB56-3A7C296CAF80}"/>
              </a:ext>
            </a:extLst>
          </p:cNvPr>
          <p:cNvSpPr/>
          <p:nvPr/>
        </p:nvSpPr>
        <p:spPr>
          <a:xfrm>
            <a:off x="7188180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6D14559-2DA6-4338-813B-06FBE61BBA40}"/>
              </a:ext>
            </a:extLst>
          </p:cNvPr>
          <p:cNvSpPr txBox="1"/>
          <p:nvPr/>
        </p:nvSpPr>
        <p:spPr>
          <a:xfrm>
            <a:off x="7188180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5AF70A11-997A-4E30-A2BE-1C2C6EB5D921}"/>
              </a:ext>
            </a:extLst>
          </p:cNvPr>
          <p:cNvCxnSpPr>
            <a:cxnSpLocks/>
          </p:cNvCxnSpPr>
          <p:nvPr/>
        </p:nvCxnSpPr>
        <p:spPr>
          <a:xfrm>
            <a:off x="7182241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439CFBE8-5FBC-40EB-9A35-A4BB22EE2EE6}"/>
              </a:ext>
            </a:extLst>
          </p:cNvPr>
          <p:cNvCxnSpPr>
            <a:cxnSpLocks/>
          </p:cNvCxnSpPr>
          <p:nvPr/>
        </p:nvCxnSpPr>
        <p:spPr>
          <a:xfrm>
            <a:off x="7188180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BEA8EED-68C3-4FF9-98F9-25AA333EF97F}"/>
                  </a:ext>
                </a:extLst>
              </p:cNvPr>
              <p:cNvSpPr txBox="1"/>
              <p:nvPr/>
            </p:nvSpPr>
            <p:spPr>
              <a:xfrm>
                <a:off x="7182241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BEA8EED-68C3-4FF9-98F9-25AA333E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241" y="5132326"/>
                <a:ext cx="167541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28720DB-C8C5-4A37-85DC-61B511225C77}"/>
                  </a:ext>
                </a:extLst>
              </p:cNvPr>
              <p:cNvSpPr txBox="1"/>
              <p:nvPr/>
            </p:nvSpPr>
            <p:spPr>
              <a:xfrm>
                <a:off x="7188180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28720DB-C8C5-4A37-85DC-61B511225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80" y="5428916"/>
                <a:ext cx="167541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8CE309B-642F-4B8E-B64D-3A126D6A47B3}"/>
                  </a:ext>
                </a:extLst>
              </p:cNvPr>
              <p:cNvSpPr txBox="1"/>
              <p:nvPr/>
            </p:nvSpPr>
            <p:spPr>
              <a:xfrm>
                <a:off x="7188180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8CE309B-642F-4B8E-B64D-3A126D6A4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80" y="5719589"/>
                <a:ext cx="166353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87CD27DF-5869-4A4B-BC71-75E65244E89C}"/>
              </a:ext>
            </a:extLst>
          </p:cNvPr>
          <p:cNvSpPr/>
          <p:nvPr/>
        </p:nvSpPr>
        <p:spPr>
          <a:xfrm>
            <a:off x="9095815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935EE80-3BB8-42F9-8307-33F1D7538CFA}"/>
              </a:ext>
            </a:extLst>
          </p:cNvPr>
          <p:cNvSpPr txBox="1"/>
          <p:nvPr/>
        </p:nvSpPr>
        <p:spPr>
          <a:xfrm>
            <a:off x="9095815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D3C5171E-5D16-4D4B-84AE-06FCED31C4E9}"/>
              </a:ext>
            </a:extLst>
          </p:cNvPr>
          <p:cNvCxnSpPr>
            <a:cxnSpLocks/>
          </p:cNvCxnSpPr>
          <p:nvPr/>
        </p:nvCxnSpPr>
        <p:spPr>
          <a:xfrm>
            <a:off x="9089876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45A25367-FA43-44BF-B9A0-48731C6E4A0D}"/>
              </a:ext>
            </a:extLst>
          </p:cNvPr>
          <p:cNvCxnSpPr>
            <a:cxnSpLocks/>
          </p:cNvCxnSpPr>
          <p:nvPr/>
        </p:nvCxnSpPr>
        <p:spPr>
          <a:xfrm>
            <a:off x="9095815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EAB895-2B0C-4DE1-AFA0-B714D5394356}"/>
                  </a:ext>
                </a:extLst>
              </p:cNvPr>
              <p:cNvSpPr txBox="1"/>
              <p:nvPr/>
            </p:nvSpPr>
            <p:spPr>
              <a:xfrm>
                <a:off x="9089876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EAB895-2B0C-4DE1-AFA0-B714D5394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876" y="5132326"/>
                <a:ext cx="167541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2A037E0-809A-4DEC-8356-B29962DFAD97}"/>
                  </a:ext>
                </a:extLst>
              </p:cNvPr>
              <p:cNvSpPr txBox="1"/>
              <p:nvPr/>
            </p:nvSpPr>
            <p:spPr>
              <a:xfrm>
                <a:off x="9095815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2A037E0-809A-4DEC-8356-B29962DFA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15" y="5428916"/>
                <a:ext cx="167541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46851952-F7EF-4269-B324-2962B70BF5CC}"/>
                  </a:ext>
                </a:extLst>
              </p:cNvPr>
              <p:cNvSpPr txBox="1"/>
              <p:nvPr/>
            </p:nvSpPr>
            <p:spPr>
              <a:xfrm>
                <a:off x="9095815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46851952-F7EF-4269-B324-2962B70BF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15" y="5719589"/>
                <a:ext cx="166353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262E1F6-4E35-4818-B02E-3A9F92AE96B2}"/>
                  </a:ext>
                </a:extLst>
              </p:cNvPr>
              <p:cNvSpPr txBox="1"/>
              <p:nvPr/>
            </p:nvSpPr>
            <p:spPr>
              <a:xfrm>
                <a:off x="2371232" y="3077485"/>
                <a:ext cx="168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262E1F6-4E35-4818-B02E-3A9F92AE9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232" y="3077485"/>
                <a:ext cx="1685304" cy="92333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7266689-9564-4B43-BF31-0FCD4A3F444D}"/>
                  </a:ext>
                </a:extLst>
              </p:cNvPr>
              <p:cNvSpPr txBox="1"/>
              <p:nvPr/>
            </p:nvSpPr>
            <p:spPr>
              <a:xfrm>
                <a:off x="2350694" y="3664748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7266689-9564-4B43-BF31-0FCD4A3F4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694" y="3664748"/>
                <a:ext cx="167442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8AB9B575-5875-4AEA-9C16-3F4D82EE93C5}"/>
                  </a:ext>
                </a:extLst>
              </p:cNvPr>
              <p:cNvSpPr txBox="1"/>
              <p:nvPr/>
            </p:nvSpPr>
            <p:spPr>
              <a:xfrm>
                <a:off x="2361576" y="3374075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8AB9B575-5875-4AEA-9C16-3F4D82EE9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76" y="3374075"/>
                <a:ext cx="165265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A276AD12-F9A9-4E9A-A830-4D6F3EA78937}"/>
              </a:ext>
            </a:extLst>
          </p:cNvPr>
          <p:cNvSpPr/>
          <p:nvPr/>
        </p:nvSpPr>
        <p:spPr>
          <a:xfrm>
            <a:off x="2356633" y="2727584"/>
            <a:ext cx="1674421" cy="1797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99567D0-DC0A-436C-ADE4-5DCF81AB219D}"/>
              </a:ext>
            </a:extLst>
          </p:cNvPr>
          <p:cNvSpPr txBox="1"/>
          <p:nvPr/>
        </p:nvSpPr>
        <p:spPr>
          <a:xfrm>
            <a:off x="2356633" y="2727585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C75FB84E-CAEC-4CD7-A1C0-E4C6258B324F}"/>
              </a:ext>
            </a:extLst>
          </p:cNvPr>
          <p:cNvCxnSpPr>
            <a:cxnSpLocks/>
          </p:cNvCxnSpPr>
          <p:nvPr/>
        </p:nvCxnSpPr>
        <p:spPr>
          <a:xfrm>
            <a:off x="2350694" y="3080673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650D9F0-5D38-4BBC-9E6B-851C3C6B98D8}"/>
              </a:ext>
            </a:extLst>
          </p:cNvPr>
          <p:cNvCxnSpPr>
            <a:cxnSpLocks/>
          </p:cNvCxnSpPr>
          <p:nvPr/>
        </p:nvCxnSpPr>
        <p:spPr>
          <a:xfrm>
            <a:off x="2356633" y="4037267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85B9A67-0753-4D73-805A-224732FBEA4C}"/>
                  </a:ext>
                </a:extLst>
              </p:cNvPr>
              <p:cNvSpPr txBox="1"/>
              <p:nvPr/>
            </p:nvSpPr>
            <p:spPr>
              <a:xfrm>
                <a:off x="2361576" y="4125940"/>
                <a:ext cx="16744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85B9A67-0753-4D73-805A-224732FBE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76" y="4125940"/>
                <a:ext cx="1674420" cy="276999"/>
              </a:xfrm>
              <a:prstGeom prst="rect">
                <a:avLst/>
              </a:prstGeom>
              <a:blipFill>
                <a:blip r:embed="rId21"/>
                <a:stretch>
                  <a:fillRect t="-2222" r="-109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17BB08A-E82D-4430-8CD5-3AA925A3A080}"/>
                  </a:ext>
                </a:extLst>
              </p:cNvPr>
              <p:cNvSpPr txBox="1"/>
              <p:nvPr/>
            </p:nvSpPr>
            <p:spPr>
              <a:xfrm>
                <a:off x="1435367" y="4997882"/>
                <a:ext cx="168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17BB08A-E82D-4430-8CD5-3AA925A3A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367" y="4997882"/>
                <a:ext cx="1685304" cy="92333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22E3FC4-4F76-475E-BC2F-01DDC7ED6B1F}"/>
                  </a:ext>
                </a:extLst>
              </p:cNvPr>
              <p:cNvSpPr txBox="1"/>
              <p:nvPr/>
            </p:nvSpPr>
            <p:spPr>
              <a:xfrm>
                <a:off x="1414829" y="5585145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22E3FC4-4F76-475E-BC2F-01DDC7ED6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829" y="5585145"/>
                <a:ext cx="167442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6DC2602-EA78-4EE2-918A-69C6E36DFC9F}"/>
                  </a:ext>
                </a:extLst>
              </p:cNvPr>
              <p:cNvSpPr txBox="1"/>
              <p:nvPr/>
            </p:nvSpPr>
            <p:spPr>
              <a:xfrm>
                <a:off x="1425711" y="5294472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6DC2602-EA78-4EE2-918A-69C6E36DF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11" y="5294472"/>
                <a:ext cx="1652656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A125A982-A694-472C-97A9-7FB60FD60CA1}"/>
              </a:ext>
            </a:extLst>
          </p:cNvPr>
          <p:cNvSpPr/>
          <p:nvPr/>
        </p:nvSpPr>
        <p:spPr>
          <a:xfrm>
            <a:off x="1420768" y="4647981"/>
            <a:ext cx="1674421" cy="1797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A8824D2-C397-4173-B788-45C2B2F4F037}"/>
              </a:ext>
            </a:extLst>
          </p:cNvPr>
          <p:cNvSpPr txBox="1"/>
          <p:nvPr/>
        </p:nvSpPr>
        <p:spPr>
          <a:xfrm>
            <a:off x="1420768" y="4647982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3CC764E2-8505-4AAC-9BA0-24CE88DCD227}"/>
              </a:ext>
            </a:extLst>
          </p:cNvPr>
          <p:cNvCxnSpPr>
            <a:cxnSpLocks/>
          </p:cNvCxnSpPr>
          <p:nvPr/>
        </p:nvCxnSpPr>
        <p:spPr>
          <a:xfrm>
            <a:off x="1414829" y="5001070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B8EB4EC-FF8E-4D97-84D6-05E9683C92A8}"/>
              </a:ext>
            </a:extLst>
          </p:cNvPr>
          <p:cNvCxnSpPr>
            <a:cxnSpLocks/>
          </p:cNvCxnSpPr>
          <p:nvPr/>
        </p:nvCxnSpPr>
        <p:spPr>
          <a:xfrm>
            <a:off x="1420768" y="5957664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CE09E2FE-CE5A-4E0A-9513-525F956203F8}"/>
                  </a:ext>
                </a:extLst>
              </p:cNvPr>
              <p:cNvSpPr txBox="1"/>
              <p:nvPr/>
            </p:nvSpPr>
            <p:spPr>
              <a:xfrm>
                <a:off x="1425711" y="6046337"/>
                <a:ext cx="16744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CE09E2FE-CE5A-4E0A-9513-525F95620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11" y="6046337"/>
                <a:ext cx="1674420" cy="276999"/>
              </a:xfrm>
              <a:prstGeom prst="rect">
                <a:avLst/>
              </a:prstGeom>
              <a:blipFill>
                <a:blip r:embed="rId26"/>
                <a:stretch>
                  <a:fillRect t="-2222" r="-109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4420422-6EE5-42EA-9C4F-33D2BE244DA8}"/>
                  </a:ext>
                </a:extLst>
              </p:cNvPr>
              <p:cNvSpPr txBox="1"/>
              <p:nvPr/>
            </p:nvSpPr>
            <p:spPr>
              <a:xfrm>
                <a:off x="8113258" y="4251184"/>
                <a:ext cx="1721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𝑁𝑂𝑂𝑃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=(1, 1)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4420422-6EE5-42EA-9C4F-33D2BE244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258" y="4251184"/>
                <a:ext cx="1721388" cy="307777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93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3403EF5D-D9F2-4009-BC89-4B0E93D42C33}"/>
              </a:ext>
            </a:extLst>
          </p:cNvPr>
          <p:cNvGrpSpPr/>
          <p:nvPr/>
        </p:nvGrpSpPr>
        <p:grpSpPr>
          <a:xfrm>
            <a:off x="5252850" y="519715"/>
            <a:ext cx="1686299" cy="1125016"/>
            <a:chOff x="5195453" y="484090"/>
            <a:chExt cx="1686299" cy="112501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F72EC86-A98E-4173-A9A2-DE488B584057}"/>
                </a:ext>
              </a:extLst>
            </p:cNvPr>
            <p:cNvSpPr/>
            <p:nvPr/>
          </p:nvSpPr>
          <p:spPr>
            <a:xfrm>
              <a:off x="5201392" y="484090"/>
              <a:ext cx="1674421" cy="1125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354161C-637F-45E8-823F-5EE9A7C82E74}"/>
                </a:ext>
              </a:extLst>
            </p:cNvPr>
            <p:cNvSpPr txBox="1"/>
            <p:nvPr/>
          </p:nvSpPr>
          <p:spPr>
            <a:xfrm>
              <a:off x="5201392" y="484090"/>
              <a:ext cx="167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8B13B58-B838-4FF1-ABFE-8A50F975A78E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837178"/>
              <a:ext cx="16744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/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1, 1</m:t>
                            </m:r>
                          </m:e>
                        </m:d>
                      </m:oMath>
                    </m:oMathPara>
                  </a14:m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=(1, 1)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8D2114-700B-48FA-9FC9-47F1CD425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453" y="867101"/>
                  <a:ext cx="1686299" cy="646331"/>
                </a:xfrm>
                <a:prstGeom prst="rect">
                  <a:avLst/>
                </a:prstGeom>
                <a:blipFill>
                  <a:blip r:embed="rId2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6F2747B5-2B3B-491E-8436-37CCDC8E83B9}"/>
              </a:ext>
            </a:extLst>
          </p:cNvPr>
          <p:cNvSpPr/>
          <p:nvPr/>
        </p:nvSpPr>
        <p:spPr>
          <a:xfrm>
            <a:off x="1186796" y="2259106"/>
            <a:ext cx="4066055" cy="4255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FA5AFC-BC0A-453A-AE01-69199D96689B}"/>
              </a:ext>
            </a:extLst>
          </p:cNvPr>
          <p:cNvSpPr txBox="1"/>
          <p:nvPr/>
        </p:nvSpPr>
        <p:spPr>
          <a:xfrm>
            <a:off x="1186794" y="2324988"/>
            <a:ext cx="11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Shard 1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4B81392-2163-4BC4-8ED6-69671B184E28}"/>
              </a:ext>
            </a:extLst>
          </p:cNvPr>
          <p:cNvSpPr/>
          <p:nvPr/>
        </p:nvSpPr>
        <p:spPr>
          <a:xfrm>
            <a:off x="3341686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2AABADB-B251-4CB7-8959-634C136C5129}"/>
              </a:ext>
            </a:extLst>
          </p:cNvPr>
          <p:cNvSpPr txBox="1"/>
          <p:nvPr/>
        </p:nvSpPr>
        <p:spPr>
          <a:xfrm>
            <a:off x="3341686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5A7DBA1-2323-4655-AC4A-B31A5F9EC9FF}"/>
              </a:ext>
            </a:extLst>
          </p:cNvPr>
          <p:cNvCxnSpPr>
            <a:cxnSpLocks/>
          </p:cNvCxnSpPr>
          <p:nvPr/>
        </p:nvCxnSpPr>
        <p:spPr>
          <a:xfrm>
            <a:off x="3335747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005256E-DC0C-43E8-9EEC-2FA4A600E6B5}"/>
              </a:ext>
            </a:extLst>
          </p:cNvPr>
          <p:cNvCxnSpPr>
            <a:cxnSpLocks/>
          </p:cNvCxnSpPr>
          <p:nvPr/>
        </p:nvCxnSpPr>
        <p:spPr>
          <a:xfrm>
            <a:off x="3341686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0C49948-14C0-4979-BA52-A2343D252EC9}"/>
                  </a:ext>
                </a:extLst>
              </p:cNvPr>
              <p:cNvSpPr txBox="1"/>
              <p:nvPr/>
            </p:nvSpPr>
            <p:spPr>
              <a:xfrm>
                <a:off x="3335747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0C49948-14C0-4979-BA52-A2343D252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747" y="5132326"/>
                <a:ext cx="16754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CFAE106-5898-469D-A075-40EF457FF207}"/>
                  </a:ext>
                </a:extLst>
              </p:cNvPr>
              <p:cNvSpPr txBox="1"/>
              <p:nvPr/>
            </p:nvSpPr>
            <p:spPr>
              <a:xfrm>
                <a:off x="3341686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CFAE106-5898-469D-A075-40EF457FF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86" y="5428916"/>
                <a:ext cx="167541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DBBD6B3-236A-4CD6-9859-22F9A21EB8F3}"/>
                  </a:ext>
                </a:extLst>
              </p:cNvPr>
              <p:cNvSpPr txBox="1"/>
              <p:nvPr/>
            </p:nvSpPr>
            <p:spPr>
              <a:xfrm>
                <a:off x="3341686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DBBD6B3-236A-4CD6-9859-22F9A21EB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86" y="5719589"/>
                <a:ext cx="16635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矩形 99">
            <a:extLst>
              <a:ext uri="{FF2B5EF4-FFF2-40B4-BE49-F238E27FC236}">
                <a16:creationId xmlns:a16="http://schemas.microsoft.com/office/drawing/2014/main" id="{72FCD6F5-1695-47FA-B606-3751FA3E82CF}"/>
              </a:ext>
            </a:extLst>
          </p:cNvPr>
          <p:cNvSpPr/>
          <p:nvPr/>
        </p:nvSpPr>
        <p:spPr>
          <a:xfrm>
            <a:off x="6940925" y="2590288"/>
            <a:ext cx="4066055" cy="3924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325C52-AA87-479C-9354-FD35B8658B81}"/>
              </a:ext>
            </a:extLst>
          </p:cNvPr>
          <p:cNvSpPr txBox="1"/>
          <p:nvPr/>
        </p:nvSpPr>
        <p:spPr>
          <a:xfrm>
            <a:off x="6940923" y="2604626"/>
            <a:ext cx="116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Shard 2</a:t>
            </a:r>
            <a:endParaRPr lang="zh-CN" altLang="en-US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C078AA33-0FC5-49C4-8A7D-81269D8B6A33}"/>
              </a:ext>
            </a:extLst>
          </p:cNvPr>
          <p:cNvSpPr/>
          <p:nvPr/>
        </p:nvSpPr>
        <p:spPr>
          <a:xfrm>
            <a:off x="8116701" y="2945201"/>
            <a:ext cx="1674421" cy="16600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907812B-2D7A-4AE7-9A9D-1BA640FF48AE}"/>
              </a:ext>
            </a:extLst>
          </p:cNvPr>
          <p:cNvSpPr txBox="1"/>
          <p:nvPr/>
        </p:nvSpPr>
        <p:spPr>
          <a:xfrm>
            <a:off x="8116701" y="294520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D7551A65-3B58-4473-807C-64D942CC48AC}"/>
              </a:ext>
            </a:extLst>
          </p:cNvPr>
          <p:cNvCxnSpPr>
            <a:cxnSpLocks/>
          </p:cNvCxnSpPr>
          <p:nvPr/>
        </p:nvCxnSpPr>
        <p:spPr>
          <a:xfrm>
            <a:off x="8110762" y="3298291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ED5DB1E1-8CA2-4A15-ADEC-C953D72E65C8}"/>
              </a:ext>
            </a:extLst>
          </p:cNvPr>
          <p:cNvCxnSpPr>
            <a:cxnSpLocks/>
          </p:cNvCxnSpPr>
          <p:nvPr/>
        </p:nvCxnSpPr>
        <p:spPr>
          <a:xfrm>
            <a:off x="8116701" y="4254885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ACA068F-BCC0-4A8D-8F5D-CDCC98968AB7}"/>
                  </a:ext>
                </a:extLst>
              </p:cNvPr>
              <p:cNvSpPr txBox="1"/>
              <p:nvPr/>
            </p:nvSpPr>
            <p:spPr>
              <a:xfrm>
                <a:off x="8110762" y="3290169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ACA068F-BCC0-4A8D-8F5D-CDCC98968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762" y="3290169"/>
                <a:ext cx="16754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018B32E-DA6E-4C86-914D-52E13F818D75}"/>
                  </a:ext>
                </a:extLst>
              </p:cNvPr>
              <p:cNvSpPr txBox="1"/>
              <p:nvPr/>
            </p:nvSpPr>
            <p:spPr>
              <a:xfrm>
                <a:off x="8116701" y="3586759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9018B32E-DA6E-4C86-914D-52E13F818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1" y="3586759"/>
                <a:ext cx="167541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88E8135-B57C-4CBE-8F57-4875C8DC2735}"/>
                  </a:ext>
                </a:extLst>
              </p:cNvPr>
              <p:cNvSpPr txBox="1"/>
              <p:nvPr/>
            </p:nvSpPr>
            <p:spPr>
              <a:xfrm>
                <a:off x="8116701" y="3877432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D88E8135-B57C-4CBE-8F57-4875C8DC2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01" y="3877432"/>
                <a:ext cx="16635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58AAFF8-06CC-4D59-BB56-3A7C296CAF80}"/>
              </a:ext>
            </a:extLst>
          </p:cNvPr>
          <p:cNvSpPr/>
          <p:nvPr/>
        </p:nvSpPr>
        <p:spPr>
          <a:xfrm>
            <a:off x="7188180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6D14559-2DA6-4338-813B-06FBE61BBA40}"/>
              </a:ext>
            </a:extLst>
          </p:cNvPr>
          <p:cNvSpPr txBox="1"/>
          <p:nvPr/>
        </p:nvSpPr>
        <p:spPr>
          <a:xfrm>
            <a:off x="7188180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5AF70A11-997A-4E30-A2BE-1C2C6EB5D921}"/>
              </a:ext>
            </a:extLst>
          </p:cNvPr>
          <p:cNvCxnSpPr>
            <a:cxnSpLocks/>
          </p:cNvCxnSpPr>
          <p:nvPr/>
        </p:nvCxnSpPr>
        <p:spPr>
          <a:xfrm>
            <a:off x="7182241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439CFBE8-5FBC-40EB-9A35-A4BB22EE2EE6}"/>
              </a:ext>
            </a:extLst>
          </p:cNvPr>
          <p:cNvCxnSpPr>
            <a:cxnSpLocks/>
          </p:cNvCxnSpPr>
          <p:nvPr/>
        </p:nvCxnSpPr>
        <p:spPr>
          <a:xfrm>
            <a:off x="7188180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BEA8EED-68C3-4FF9-98F9-25AA333EF97F}"/>
                  </a:ext>
                </a:extLst>
              </p:cNvPr>
              <p:cNvSpPr txBox="1"/>
              <p:nvPr/>
            </p:nvSpPr>
            <p:spPr>
              <a:xfrm>
                <a:off x="7182241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BEA8EED-68C3-4FF9-98F9-25AA333E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241" y="5132326"/>
                <a:ext cx="167541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28720DB-C8C5-4A37-85DC-61B511225C77}"/>
                  </a:ext>
                </a:extLst>
              </p:cNvPr>
              <p:cNvSpPr txBox="1"/>
              <p:nvPr/>
            </p:nvSpPr>
            <p:spPr>
              <a:xfrm>
                <a:off x="7188180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28720DB-C8C5-4A37-85DC-61B511225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80" y="5428916"/>
                <a:ext cx="167541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8CE309B-642F-4B8E-B64D-3A126D6A47B3}"/>
                  </a:ext>
                </a:extLst>
              </p:cNvPr>
              <p:cNvSpPr txBox="1"/>
              <p:nvPr/>
            </p:nvSpPr>
            <p:spPr>
              <a:xfrm>
                <a:off x="7188180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8CE309B-642F-4B8E-B64D-3A126D6A4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180" y="5719589"/>
                <a:ext cx="166353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87CD27DF-5869-4A4B-BC71-75E65244E89C}"/>
              </a:ext>
            </a:extLst>
          </p:cNvPr>
          <p:cNvSpPr/>
          <p:nvPr/>
        </p:nvSpPr>
        <p:spPr>
          <a:xfrm>
            <a:off x="9095815" y="4787359"/>
            <a:ext cx="1674421" cy="1546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935EE80-3BB8-42F9-8307-33F1D7538CFA}"/>
              </a:ext>
            </a:extLst>
          </p:cNvPr>
          <p:cNvSpPr txBox="1"/>
          <p:nvPr/>
        </p:nvSpPr>
        <p:spPr>
          <a:xfrm>
            <a:off x="9095815" y="4787360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D3C5171E-5D16-4D4B-84AE-06FCED31C4E9}"/>
              </a:ext>
            </a:extLst>
          </p:cNvPr>
          <p:cNvCxnSpPr>
            <a:cxnSpLocks/>
          </p:cNvCxnSpPr>
          <p:nvPr/>
        </p:nvCxnSpPr>
        <p:spPr>
          <a:xfrm>
            <a:off x="9089876" y="5140448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45A25367-FA43-44BF-B9A0-48731C6E4A0D}"/>
              </a:ext>
            </a:extLst>
          </p:cNvPr>
          <p:cNvCxnSpPr>
            <a:cxnSpLocks/>
          </p:cNvCxnSpPr>
          <p:nvPr/>
        </p:nvCxnSpPr>
        <p:spPr>
          <a:xfrm>
            <a:off x="9095815" y="6097042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EAB895-2B0C-4DE1-AFA0-B714D5394356}"/>
                  </a:ext>
                </a:extLst>
              </p:cNvPr>
              <p:cNvSpPr txBox="1"/>
              <p:nvPr/>
            </p:nvSpPr>
            <p:spPr>
              <a:xfrm>
                <a:off x="9089876" y="5132326"/>
                <a:ext cx="167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EAB895-2B0C-4DE1-AFA0-B714D5394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876" y="5132326"/>
                <a:ext cx="167541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2A037E0-809A-4DEC-8356-B29962DFAD97}"/>
                  </a:ext>
                </a:extLst>
              </p:cNvPr>
              <p:cNvSpPr txBox="1"/>
              <p:nvPr/>
            </p:nvSpPr>
            <p:spPr>
              <a:xfrm>
                <a:off x="9095815" y="5428916"/>
                <a:ext cx="1675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2A037E0-809A-4DEC-8356-B29962DFA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15" y="5428916"/>
                <a:ext cx="167541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46851952-F7EF-4269-B324-2962B70BF5CC}"/>
                  </a:ext>
                </a:extLst>
              </p:cNvPr>
              <p:cNvSpPr txBox="1"/>
              <p:nvPr/>
            </p:nvSpPr>
            <p:spPr>
              <a:xfrm>
                <a:off x="9095815" y="5719589"/>
                <a:ext cx="1663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46851952-F7EF-4269-B324-2962B70BF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15" y="5719589"/>
                <a:ext cx="166353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262E1F6-4E35-4818-B02E-3A9F92AE96B2}"/>
                  </a:ext>
                </a:extLst>
              </p:cNvPr>
              <p:cNvSpPr txBox="1"/>
              <p:nvPr/>
            </p:nvSpPr>
            <p:spPr>
              <a:xfrm>
                <a:off x="2371232" y="3077485"/>
                <a:ext cx="168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262E1F6-4E35-4818-B02E-3A9F92AE9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232" y="3077485"/>
                <a:ext cx="1685304" cy="92333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7266689-9564-4B43-BF31-0FCD4A3F444D}"/>
                  </a:ext>
                </a:extLst>
              </p:cNvPr>
              <p:cNvSpPr txBox="1"/>
              <p:nvPr/>
            </p:nvSpPr>
            <p:spPr>
              <a:xfrm>
                <a:off x="2350694" y="3664748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7266689-9564-4B43-BF31-0FCD4A3F4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694" y="3664748"/>
                <a:ext cx="167442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8AB9B575-5875-4AEA-9C16-3F4D82EE93C5}"/>
                  </a:ext>
                </a:extLst>
              </p:cNvPr>
              <p:cNvSpPr txBox="1"/>
              <p:nvPr/>
            </p:nvSpPr>
            <p:spPr>
              <a:xfrm>
                <a:off x="2361576" y="3374075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8AB9B575-5875-4AEA-9C16-3F4D82EE9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76" y="3374075"/>
                <a:ext cx="165265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A276AD12-F9A9-4E9A-A830-4D6F3EA78937}"/>
              </a:ext>
            </a:extLst>
          </p:cNvPr>
          <p:cNvSpPr/>
          <p:nvPr/>
        </p:nvSpPr>
        <p:spPr>
          <a:xfrm>
            <a:off x="2356633" y="2727584"/>
            <a:ext cx="1674421" cy="1797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99567D0-DC0A-436C-ADE4-5DCF81AB219D}"/>
              </a:ext>
            </a:extLst>
          </p:cNvPr>
          <p:cNvSpPr txBox="1"/>
          <p:nvPr/>
        </p:nvSpPr>
        <p:spPr>
          <a:xfrm>
            <a:off x="2356633" y="2727585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Primary</a:t>
            </a:r>
            <a:endParaRPr lang="zh-CN" altLang="en-US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C75FB84E-CAEC-4CD7-A1C0-E4C6258B324F}"/>
              </a:ext>
            </a:extLst>
          </p:cNvPr>
          <p:cNvCxnSpPr>
            <a:cxnSpLocks/>
          </p:cNvCxnSpPr>
          <p:nvPr/>
        </p:nvCxnSpPr>
        <p:spPr>
          <a:xfrm>
            <a:off x="2350694" y="3080673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650D9F0-5D38-4BBC-9E6B-851C3C6B98D8}"/>
              </a:ext>
            </a:extLst>
          </p:cNvPr>
          <p:cNvCxnSpPr>
            <a:cxnSpLocks/>
          </p:cNvCxnSpPr>
          <p:nvPr/>
        </p:nvCxnSpPr>
        <p:spPr>
          <a:xfrm>
            <a:off x="2356633" y="4037267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85B9A67-0753-4D73-805A-224732FBEA4C}"/>
                  </a:ext>
                </a:extLst>
              </p:cNvPr>
              <p:cNvSpPr txBox="1"/>
              <p:nvPr/>
            </p:nvSpPr>
            <p:spPr>
              <a:xfrm>
                <a:off x="2361576" y="4125940"/>
                <a:ext cx="16744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85B9A67-0753-4D73-805A-224732FBE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76" y="4125940"/>
                <a:ext cx="1674420" cy="276999"/>
              </a:xfrm>
              <a:prstGeom prst="rect">
                <a:avLst/>
              </a:prstGeom>
              <a:blipFill>
                <a:blip r:embed="rId21"/>
                <a:stretch>
                  <a:fillRect t="-2222" r="-109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17BB08A-E82D-4430-8CD5-3AA925A3A080}"/>
                  </a:ext>
                </a:extLst>
              </p:cNvPr>
              <p:cNvSpPr txBox="1"/>
              <p:nvPr/>
            </p:nvSpPr>
            <p:spPr>
              <a:xfrm>
                <a:off x="1435367" y="4997882"/>
                <a:ext cx="168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17BB08A-E82D-4430-8CD5-3AA925A3A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367" y="4997882"/>
                <a:ext cx="1685304" cy="92333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22E3FC4-4F76-475E-BC2F-01DDC7ED6B1F}"/>
                  </a:ext>
                </a:extLst>
              </p:cNvPr>
              <p:cNvSpPr txBox="1"/>
              <p:nvPr/>
            </p:nvSpPr>
            <p:spPr>
              <a:xfrm>
                <a:off x="1414829" y="5585145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clock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22E3FC4-4F76-475E-BC2F-01DDC7ED6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829" y="5585145"/>
                <a:ext cx="167442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6DC2602-EA78-4EE2-918A-69C6E36DFC9F}"/>
                  </a:ext>
                </a:extLst>
              </p:cNvPr>
              <p:cNvSpPr txBox="1"/>
              <p:nvPr/>
            </p:nvSpPr>
            <p:spPr>
              <a:xfrm>
                <a:off x="1425711" y="5294472"/>
                <a:ext cx="1652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6DC2602-EA78-4EE2-918A-69C6E36DF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11" y="5294472"/>
                <a:ext cx="1652656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A125A982-A694-472C-97A9-7FB60FD60CA1}"/>
              </a:ext>
            </a:extLst>
          </p:cNvPr>
          <p:cNvSpPr/>
          <p:nvPr/>
        </p:nvSpPr>
        <p:spPr>
          <a:xfrm>
            <a:off x="1420768" y="4647981"/>
            <a:ext cx="1674421" cy="1797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A8824D2-C397-4173-B788-45C2B2F4F037}"/>
              </a:ext>
            </a:extLst>
          </p:cNvPr>
          <p:cNvSpPr txBox="1"/>
          <p:nvPr/>
        </p:nvSpPr>
        <p:spPr>
          <a:xfrm>
            <a:off x="1420768" y="4647982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Secondary</a:t>
            </a:r>
            <a:endParaRPr lang="zh-CN" altLang="en-US" dirty="0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3CC764E2-8505-4AAC-9BA0-24CE88DCD227}"/>
              </a:ext>
            </a:extLst>
          </p:cNvPr>
          <p:cNvCxnSpPr>
            <a:cxnSpLocks/>
          </p:cNvCxnSpPr>
          <p:nvPr/>
        </p:nvCxnSpPr>
        <p:spPr>
          <a:xfrm>
            <a:off x="1414829" y="5001070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B8EB4EC-FF8E-4D97-84D6-05E9683C92A8}"/>
              </a:ext>
            </a:extLst>
          </p:cNvPr>
          <p:cNvCxnSpPr>
            <a:cxnSpLocks/>
          </p:cNvCxnSpPr>
          <p:nvPr/>
        </p:nvCxnSpPr>
        <p:spPr>
          <a:xfrm>
            <a:off x="1420768" y="5957664"/>
            <a:ext cx="167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CE09E2FE-CE5A-4E0A-9513-525F956203F8}"/>
                  </a:ext>
                </a:extLst>
              </p:cNvPr>
              <p:cNvSpPr txBox="1"/>
              <p:nvPr/>
            </p:nvSpPr>
            <p:spPr>
              <a:xfrm>
                <a:off x="1425711" y="6046337"/>
                <a:ext cx="16744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CE09E2FE-CE5A-4E0A-9513-525F95620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11" y="6046337"/>
                <a:ext cx="1674420" cy="276999"/>
              </a:xfrm>
              <a:prstGeom prst="rect">
                <a:avLst/>
              </a:prstGeom>
              <a:blipFill>
                <a:blip r:embed="rId26"/>
                <a:stretch>
                  <a:fillRect t="-2222" r="-109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8BA4D07-691C-4FF9-9361-05FFC57F1E65}"/>
              </a:ext>
            </a:extLst>
          </p:cNvPr>
          <p:cNvCxnSpPr>
            <a:cxnSpLocks/>
          </p:cNvCxnSpPr>
          <p:nvPr/>
        </p:nvCxnSpPr>
        <p:spPr>
          <a:xfrm flipH="1">
            <a:off x="4178897" y="1644731"/>
            <a:ext cx="1917104" cy="314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E0A8B0F2-AFFD-49DD-BEF0-0B19DDBEDF84}"/>
                  </a:ext>
                </a:extLst>
              </p:cNvPr>
              <p:cNvSpPr txBox="1"/>
              <p:nvPr/>
            </p:nvSpPr>
            <p:spPr>
              <a:xfrm>
                <a:off x="5433239" y="2317150"/>
                <a:ext cx="14767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1)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 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E0A8B0F2-AFFD-49DD-BEF0-0B19DDBED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239" y="2317150"/>
                <a:ext cx="1476763" cy="646331"/>
              </a:xfrm>
              <a:prstGeom prst="rect">
                <a:avLst/>
              </a:prstGeom>
              <a:blipFill>
                <a:blip r:embed="rId27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本框 63">
            <a:extLst>
              <a:ext uri="{FF2B5EF4-FFF2-40B4-BE49-F238E27FC236}">
                <a16:creationId xmlns:a16="http://schemas.microsoft.com/office/drawing/2014/main" id="{07BF2553-0653-4274-A234-609383CEE95D}"/>
              </a:ext>
            </a:extLst>
          </p:cNvPr>
          <p:cNvSpPr txBox="1"/>
          <p:nvPr/>
        </p:nvSpPr>
        <p:spPr>
          <a:xfrm>
            <a:off x="346770" y="343526"/>
            <a:ext cx="12203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6BFE10C-33B7-448B-876A-D9BA0AF86D95}"/>
                  </a:ext>
                </a:extLst>
              </p:cNvPr>
              <p:cNvSpPr txBox="1"/>
              <p:nvPr/>
            </p:nvSpPr>
            <p:spPr>
              <a:xfrm>
                <a:off x="8113258" y="4251184"/>
                <a:ext cx="1721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𝑁𝑂𝑂𝑃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𝑎𝑜𝑡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=(1, 1)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6BFE10C-33B7-448B-876A-D9BA0AF86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258" y="4251184"/>
                <a:ext cx="1721388" cy="307777"/>
              </a:xfrm>
              <a:prstGeom prst="rect">
                <a:avLst/>
              </a:prstGeom>
              <a:blipFill>
                <a:blip r:embed="rId2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06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1499</Words>
  <Application>Microsoft Office PowerPoint</Application>
  <PresentationFormat>宽屏</PresentationFormat>
  <Paragraphs>427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曾 舰铖</dc:creator>
  <cp:lastModifiedBy>zhaofm</cp:lastModifiedBy>
  <cp:revision>63</cp:revision>
  <dcterms:created xsi:type="dcterms:W3CDTF">2022-04-24T09:45:44Z</dcterms:created>
  <dcterms:modified xsi:type="dcterms:W3CDTF">2022-04-28T05:22:40Z</dcterms:modified>
</cp:coreProperties>
</file>