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2" r:id="rId5"/>
    <p:sldId id="271" r:id="rId6"/>
    <p:sldId id="27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74208-9EE4-41A8-806A-607C46669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866DE6-2E81-42F6-A086-A9F72A34F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397FE-0B97-4821-83CB-2150759A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AEF60-5CDC-4ACC-98E4-3FCB661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814C4-1F44-44A3-BF77-7235BEFD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CBBDE-FC29-45E1-AD33-422F5CBC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E338E-E789-4C1E-91CA-63E56DD87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185AD-8FE8-42CB-A0FE-65B88F61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F7A73-7FC5-4683-81F7-495F2EA8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07775-4EDF-48C2-AE0A-94EACDA5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9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EEE6EC-9D5B-4426-9789-80B8D3BCF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AA409-0E38-45EA-BD39-39137FC3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5384E-D07C-4E8F-A3A9-E8FE5EB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409B4-F3DB-4F44-AEC9-10DC4C98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F6326-77FD-44CF-A8B8-53CC631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8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59E03-D293-4960-A9B0-A2D5A0D9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7A45B-B3D4-4350-B877-4FBB2EB4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0EFDE-FFE8-4CCF-A8EB-8529E3E7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AA9B0-05DD-487D-A84D-CB6F4638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BA0F1-365A-48BC-845F-292DEE2D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8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CB7E1-1EF2-4009-B0F8-FC89F8AE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55D092-EF5D-4639-8955-28E610FE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8700F-4FBE-43BA-A3F3-CBB9FD00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60684-E928-4373-A866-BDCF70DC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B2B9C-2974-412E-AC8E-5FFC6053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581D9-34A6-4448-8308-76A3AB55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CFE0EB-FA86-4D47-9C5D-0F9EC3373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BF980-D716-47ED-B073-F0185D350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B1B43-8AA3-471F-A26C-B017F5FD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5CE72-39BC-48FD-B24A-51395D24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B0E186-DF45-4D62-A0D6-117DB428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6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F4FAA-8CA9-4DE6-B189-B6BB7D2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3EEFF-D6D2-401D-BA8C-31C2503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F133D-45EE-45EE-A9CA-677F2A7B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F0E276-1F35-4ED7-998F-673A68FA9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CEB46F-3CFD-44C3-964A-DFF112241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4F31A-FC00-4139-B77A-BB2406667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BD1190-839C-41EF-B58D-66C581C7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9CD20F-1170-4F8B-BADC-B9E5E02B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DAEB-26E8-489D-8FC5-0412D67A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B25132-AF6B-441E-9D0A-9B3AC1EC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DA47D1-644D-4A2C-920A-EB6F2522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7B417-5AA6-416F-BE58-786A4FE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F705FD-9504-4B48-BCF9-C697D14A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FBEF26-F28D-4AFE-A569-5B6AED84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B426F4-A1FA-4F50-9B40-4FD4CB57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0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EAC42-A593-4D91-81AA-EEC1C22C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113E0-5484-4224-939D-3FC85FE2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528E51-62CA-4253-8F4B-B9CF74B66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F5A9F-47DA-436D-970F-57DC5B28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78239-6E90-4615-A1BD-E4F03061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12900-7F15-44CD-907E-C3B36F05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2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7AC04-524E-49CB-8452-C90922B7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B16800-584F-4D26-8671-73588C6F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6B133-48E2-43A8-9DAA-9D2333486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BD6A8-5842-4C7A-99C1-2F858C8A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8E23F-1637-4265-A7EA-7533B82A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72F482-8290-4CFA-8FA5-CE76435F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3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E29CBD-164E-496A-BA93-7FD21B56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01CC3-EDD5-45FB-83B0-B6396E48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7CD93-4E9D-4000-A121-1CC98AD93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C033-4CDB-41EC-9194-5D76E837DF7C}" type="datetimeFigureOut">
              <a:rPr lang="zh-CN" altLang="en-US" smtClean="0"/>
              <a:t>2022/6/18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68485-9D60-4EA3-B6BD-2B213B44B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2B1E0-A489-4C19-B10E-F09C7F911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020FA-2051-4161-A621-4169E15F3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4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ommunity/forums/t/build-mongod-from-source-code/1427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D827956-C1BE-E9DC-214E-A8C963D1F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0" t="7777" r="28577" b="35843"/>
          <a:stretch/>
        </p:blipFill>
        <p:spPr>
          <a:xfrm>
            <a:off x="208429" y="336176"/>
            <a:ext cx="7440705" cy="3913094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08E0762B-B632-9B7A-72D7-F73887D40F58}"/>
              </a:ext>
            </a:extLst>
          </p:cNvPr>
          <p:cNvSpPr txBox="1"/>
          <p:nvPr/>
        </p:nvSpPr>
        <p:spPr>
          <a:xfrm>
            <a:off x="208429" y="4860676"/>
            <a:ext cx="60948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https://www.mongodb.com/community/forums/t/build-mongod-from-source-code/142770</a:t>
            </a:r>
            <a:endParaRPr lang="en-US" altLang="zh-CN" dirty="0"/>
          </a:p>
          <a:p>
            <a:r>
              <a:rPr lang="zh-CN" altLang="en-US" dirty="0"/>
              <a:t>解决方法：降级</a:t>
            </a:r>
            <a:r>
              <a:rPr lang="en-US" altLang="zh-CN" dirty="0"/>
              <a:t>vs2022</a:t>
            </a:r>
            <a:r>
              <a:rPr lang="zh-CN" altLang="en-US" dirty="0"/>
              <a:t>，使用</a:t>
            </a:r>
            <a:r>
              <a:rPr lang="en-US" altLang="zh-CN" dirty="0"/>
              <a:t>vs2019</a:t>
            </a:r>
          </a:p>
          <a:p>
            <a:r>
              <a:rPr lang="zh-CN" altLang="en-US" dirty="0"/>
              <a:t>原因：官网开发说当前还不支持</a:t>
            </a:r>
            <a:r>
              <a:rPr lang="en-US" altLang="zh-CN" dirty="0"/>
              <a:t>vs2022</a:t>
            </a:r>
            <a:r>
              <a:rPr lang="zh-CN" altLang="en-US" dirty="0"/>
              <a:t>。。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607BC3-A227-E64F-11CA-A4A8A54C8C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71" t="36765" r="37296" b="8039"/>
          <a:stretch/>
        </p:blipFill>
        <p:spPr>
          <a:xfrm>
            <a:off x="6555442" y="2736477"/>
            <a:ext cx="5029200" cy="378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6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F11ACB5-2EE8-3D2B-C74B-31374FD76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26" t="16863" r="6475" b="29510"/>
          <a:stretch/>
        </p:blipFill>
        <p:spPr>
          <a:xfrm>
            <a:off x="100853" y="302558"/>
            <a:ext cx="7342094" cy="3711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CA6DB2-4446-0E49-F773-7385A0BD8324}"/>
              </a:ext>
            </a:extLst>
          </p:cNvPr>
          <p:cNvSpPr txBox="1"/>
          <p:nvPr/>
        </p:nvSpPr>
        <p:spPr>
          <a:xfrm>
            <a:off x="208428" y="4860676"/>
            <a:ext cx="9110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解决方案：编码问题，换官网的仓库可以解决。</a:t>
            </a:r>
            <a:r>
              <a:rPr lang="en-US" altLang="zh-CN" dirty="0"/>
              <a:t> mongo-r4.4.6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zh-CN" altLang="en-US" dirty="0"/>
              <a:t>原因：</a:t>
            </a:r>
            <a:r>
              <a:rPr lang="en-US" altLang="zh-CN" dirty="0"/>
              <a:t> reading-and-annotate-mongodb-4.4</a:t>
            </a:r>
            <a:r>
              <a:rPr lang="zh-CN" altLang="en-US" dirty="0"/>
              <a:t>加了中文注释之后还把文件编码给变成了</a:t>
            </a:r>
            <a:r>
              <a:rPr lang="en-US" altLang="zh-CN" dirty="0"/>
              <a:t>gb2312</a:t>
            </a:r>
            <a:r>
              <a:rPr lang="zh-CN" altLang="en-US" dirty="0"/>
              <a:t>，导致错误。</a:t>
            </a:r>
          </a:p>
        </p:txBody>
      </p:sp>
    </p:spTree>
    <p:extLst>
      <p:ext uri="{BB962C8B-B14F-4D97-AF65-F5344CB8AC3E}">
        <p14:creationId xmlns:p14="http://schemas.microsoft.com/office/powerpoint/2010/main" val="18558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68455F-EC31-3CF0-2AC5-4146B1B61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3" b="4804"/>
          <a:stretch/>
        </p:blipFill>
        <p:spPr>
          <a:xfrm>
            <a:off x="331693" y="1432113"/>
            <a:ext cx="9973236" cy="25414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D02545-8CF7-4B26-7FB0-CAA1F1BBF9BA}"/>
              </a:ext>
            </a:extLst>
          </p:cNvPr>
          <p:cNvSpPr txBox="1"/>
          <p:nvPr/>
        </p:nvSpPr>
        <p:spPr>
          <a:xfrm>
            <a:off x="705970" y="4989294"/>
            <a:ext cx="922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解决方法：找到此文件，修改文件编码为</a:t>
            </a:r>
            <a:r>
              <a:rPr lang="en-US" altLang="zh-CN" dirty="0"/>
              <a:t>utf-8</a:t>
            </a:r>
          </a:p>
          <a:p>
            <a:r>
              <a:rPr lang="zh-CN" altLang="en-US" dirty="0"/>
              <a:t>原因：</a:t>
            </a:r>
            <a:r>
              <a:rPr lang="en-US" altLang="zh-CN" dirty="0"/>
              <a:t>version_constats.h.in</a:t>
            </a:r>
            <a:r>
              <a:rPr lang="zh-CN" altLang="en-US" dirty="0"/>
              <a:t> 生成</a:t>
            </a:r>
            <a:r>
              <a:rPr lang="en-US" altLang="zh-CN" dirty="0" err="1"/>
              <a:t>version_constats.h</a:t>
            </a:r>
            <a:r>
              <a:rPr lang="zh-CN" altLang="en-US" dirty="0"/>
              <a:t>的时候使用</a:t>
            </a:r>
            <a:r>
              <a:rPr lang="en-US" altLang="zh-CN" dirty="0"/>
              <a:t>gb2312</a:t>
            </a:r>
            <a:r>
              <a:rPr lang="zh-CN" altLang="en-US" dirty="0"/>
              <a:t>编码生成的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AE867E-52FE-CEE1-71EC-00F19F2E3391}"/>
              </a:ext>
            </a:extLst>
          </p:cNvPr>
          <p:cNvSpPr txBox="1"/>
          <p:nvPr/>
        </p:nvSpPr>
        <p:spPr>
          <a:xfrm>
            <a:off x="103093" y="379676"/>
            <a:ext cx="1198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构建命令：</a:t>
            </a:r>
            <a:r>
              <a:rPr lang="zh-CN" altLang="en-US" b="1" dirty="0"/>
              <a:t>python ./buildscripts/scons.py install-mongod MONGO_VERSION=4.4.6 --disable-warnings-as-errors</a:t>
            </a:r>
          </a:p>
        </p:txBody>
      </p:sp>
    </p:spTree>
    <p:extLst>
      <p:ext uri="{BB962C8B-B14F-4D97-AF65-F5344CB8AC3E}">
        <p14:creationId xmlns:p14="http://schemas.microsoft.com/office/powerpoint/2010/main" val="112164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4DEA3F-BBC6-C58E-4077-DF6E23EE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0" y="191901"/>
            <a:ext cx="10665758" cy="66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4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375F57F-54E0-4D23-2E8A-2279E4526C9A}"/>
              </a:ext>
            </a:extLst>
          </p:cNvPr>
          <p:cNvSpPr txBox="1"/>
          <p:nvPr/>
        </p:nvSpPr>
        <p:spPr>
          <a:xfrm>
            <a:off x="600355" y="5765659"/>
            <a:ext cx="10991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构建指定具体版本：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python buildscripts/scons.py install-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mongod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MONGO_VERSION=4.4.6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476F38-A1AD-009B-2FF7-82F010D30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6" t="8432" r="11132" b="33039"/>
          <a:stretch/>
        </p:blipFill>
        <p:spPr>
          <a:xfrm>
            <a:off x="867335" y="1015254"/>
            <a:ext cx="7490012" cy="41212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CDC7CC4-49C5-C765-6BEF-FB18F97D95A3}"/>
              </a:ext>
            </a:extLst>
          </p:cNvPr>
          <p:cNvSpPr txBox="1"/>
          <p:nvPr/>
        </p:nvSpPr>
        <p:spPr>
          <a:xfrm>
            <a:off x="1082488" y="208429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构建成功</a:t>
            </a:r>
          </a:p>
        </p:txBody>
      </p:sp>
    </p:spTree>
    <p:extLst>
      <p:ext uri="{BB962C8B-B14F-4D97-AF65-F5344CB8AC3E}">
        <p14:creationId xmlns:p14="http://schemas.microsoft.com/office/powerpoint/2010/main" val="297601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DC7CC4-49C5-C765-6BEF-FB18F97D95A3}"/>
              </a:ext>
            </a:extLst>
          </p:cNvPr>
          <p:cNvSpPr txBox="1"/>
          <p:nvPr/>
        </p:nvSpPr>
        <p:spPr>
          <a:xfrm>
            <a:off x="544605" y="477370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事务相关：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D45DFE-3122-F2E9-D494-7FF1BCACE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3" y="1085918"/>
            <a:ext cx="6637595" cy="3596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78B7C5-F5F1-2F4C-0FED-0BDBFD670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8" y="3054999"/>
            <a:ext cx="6268570" cy="35203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A3FAAB0-F5E2-D691-EC9C-A11B2FE7E9FA}"/>
              </a:ext>
            </a:extLst>
          </p:cNvPr>
          <p:cNvSpPr txBox="1"/>
          <p:nvPr/>
        </p:nvSpPr>
        <p:spPr>
          <a:xfrm>
            <a:off x="6999195" y="2515062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src\mongo\db\s\transaction_coordinator.cpp</a:t>
            </a:r>
          </a:p>
        </p:txBody>
      </p:sp>
    </p:spTree>
    <p:extLst>
      <p:ext uri="{BB962C8B-B14F-4D97-AF65-F5344CB8AC3E}">
        <p14:creationId xmlns:p14="http://schemas.microsoft.com/office/powerpoint/2010/main" val="375297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175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新宋体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zhaofm</dc:creator>
  <cp:lastModifiedBy>fengming</cp:lastModifiedBy>
  <cp:revision>90</cp:revision>
  <dcterms:created xsi:type="dcterms:W3CDTF">2022-05-01T04:25:48Z</dcterms:created>
  <dcterms:modified xsi:type="dcterms:W3CDTF">2022-06-18T12:52:58Z</dcterms:modified>
</cp:coreProperties>
</file>