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8A57B-F2A8-460F-B195-F503C561C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9A9D57-CC67-4B65-B14C-69630FB23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D70C85-F85D-496C-A2B2-F68588D5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3E1F-5627-480C-9D26-66CF8072D073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80A53-BF58-44BC-935F-36EE0470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762C7-8EC3-4B05-9D7A-4A95BDC9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1A72-9B05-412C-AF88-C19CA615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1E379-370D-40F7-85B5-AFA0D9B8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E01918-AE4F-4C19-9F21-13B040E1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1C765-0D6D-47D1-9E36-711DE652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3E1F-5627-480C-9D26-66CF8072D073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FCFBE-6DC5-4630-B619-5A63F089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6CD57-19D4-439B-804B-2E4F5CF9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1A72-9B05-412C-AF88-C19CA615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0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58A7F0-26CB-4E15-8BF0-F1B463BBC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84B9E6-270D-4FA3-9B40-C907BC7D5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FF764-7F03-4507-9050-98FDBFE6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3E1F-5627-480C-9D26-66CF8072D073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614D1-2D87-469F-B4B3-F059711C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E374E-91C3-456C-B475-C7A7124E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1A72-9B05-412C-AF88-C19CA615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5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58E82-9409-4F0E-AF12-E1CE958E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0945F-C1DD-4153-B262-4C9BAC483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A8793-50EC-447F-9B71-04126925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3E1F-5627-480C-9D26-66CF8072D073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D6902-FD38-414D-B32A-9F06CF49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6591B-A627-45AB-B7DE-508D8907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1A72-9B05-412C-AF88-C19CA615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7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8C999-BE25-498A-B5D5-53D1BDDAC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62B4F0-FA8F-4FB6-A8E6-F03020A66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39EB5-FF99-45D8-B96E-87CE0C3B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3E1F-5627-480C-9D26-66CF8072D073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5C90BC-0AE2-4C3D-91DD-7B0670B6D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9F2DD-5855-4575-B080-3F5DE224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1A72-9B05-412C-AF88-C19CA615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62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F07DC-2FB4-4323-9EBD-E6101D49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24591-1656-4CD6-BD2F-7BCC23AA0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091395-AA0E-4D2D-8810-08B9A9F0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D565BD-4BD0-48B2-B998-C54BE515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3E1F-5627-480C-9D26-66CF8072D073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40018-12F5-48CA-9051-035A4FEF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C1EDA4-A51C-47C5-AEFA-05C5E61D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1A72-9B05-412C-AF88-C19CA615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26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32D60-335D-43D7-A818-40C68EA2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CEACE5-B1EF-4C4B-8893-A335BA0A2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100FA5-18F7-4BEB-91CE-A5E2A3D93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26C5CF-9D8E-492F-99C9-3A57CD316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01EF1E-D96A-4AFB-8AD9-34071F37A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FC129B-7A3F-42A1-A815-FC76D6DF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3E1F-5627-480C-9D26-66CF8072D073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57F23-4490-4204-A195-42043820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4D03DE-C16C-4762-B932-32285A83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1A72-9B05-412C-AF88-C19CA615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90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71A47-48DC-4653-A0F6-3F6F2335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AB3813-869D-469C-8553-7C1491DA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3E1F-5627-480C-9D26-66CF8072D073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AC1479-71DC-4CAB-93B3-1FF7E19D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4AAA3C-2D34-407A-8B88-1E78B326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1A72-9B05-412C-AF88-C19CA615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93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BCC751-EAC9-4940-B4B8-94D484AF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3E1F-5627-480C-9D26-66CF8072D073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B53091-191F-4E8F-AFFD-34DE08E6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F687CE-6312-4D5A-BA11-0BB213D0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1A72-9B05-412C-AF88-C19CA615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10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1460A-D4CD-4837-9AA1-38080DBB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8C82B-8DC9-4855-9D3D-C666ED927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E2D832-A2EA-4B9C-9E84-35AA7BD43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2BEB04-C50D-4AD2-9882-DDAB61576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3E1F-5627-480C-9D26-66CF8072D073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9D438E-556A-4D01-8C29-529655F5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6DE5A2-EE78-448D-9DAB-1E81F353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1A72-9B05-412C-AF88-C19CA615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02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2063F-C2D8-42C6-9425-79F4BD29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489248-D7AD-4D26-9E4A-250AA9FA5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3E8017-5401-447B-81F5-EB6E4D846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2950E7-3A58-493D-BAF7-4D55A819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3E1F-5627-480C-9D26-66CF8072D073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CD0CC7-64E4-4C3B-A49D-EDD0E286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73262E-C721-4556-8988-0A7F323E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1A72-9B05-412C-AF88-C19CA615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02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F91F6A-11F8-4E7A-B992-96D2B8F5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BF5A81-B5B5-42A4-99C2-D04A6C8C7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98B031-0A4D-4CE9-8131-C11C56B94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63E1F-5627-480C-9D26-66CF8072D073}" type="datetimeFigureOut">
              <a:rPr lang="zh-CN" altLang="en-US" smtClean="0"/>
              <a:t>2022/8/1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AA91B-3E8D-4D2A-8385-E52C82EA5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63244-4878-44FE-9ADA-30C31EDBF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31A72-9B05-412C-AF88-C19CA615FC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6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F8DC588B-94D5-4CC9-B64B-86444162CE45}"/>
              </a:ext>
            </a:extLst>
          </p:cNvPr>
          <p:cNvGrpSpPr/>
          <p:nvPr/>
        </p:nvGrpSpPr>
        <p:grpSpPr>
          <a:xfrm>
            <a:off x="2170518" y="1924050"/>
            <a:ext cx="7850963" cy="3009900"/>
            <a:chOff x="3843337" y="1687123"/>
            <a:chExt cx="7850963" cy="30099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43A8EE7-FAC9-41B5-B81F-754AA5138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3337" y="1687123"/>
              <a:ext cx="4029075" cy="200977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DFFCB58-73FA-4D36-9FCF-602B3FD77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9450" y="2010974"/>
              <a:ext cx="4514850" cy="136207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F45195A-2D10-43E0-9F3C-322F2E8D7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8337" y="3696898"/>
              <a:ext cx="4248150" cy="1000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517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Hengfeng</dc:creator>
  <cp:lastModifiedBy>Wei Hengfeng</cp:lastModifiedBy>
  <cp:revision>1</cp:revision>
  <dcterms:created xsi:type="dcterms:W3CDTF">2022-08-01T06:13:12Z</dcterms:created>
  <dcterms:modified xsi:type="dcterms:W3CDTF">2022-08-01T06:14:41Z</dcterms:modified>
</cp:coreProperties>
</file>