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422" r:id="rId2"/>
    <p:sldId id="423" r:id="rId3"/>
    <p:sldId id="424" r:id="rId4"/>
    <p:sldId id="425" r:id="rId5"/>
    <p:sldId id="426" r:id="rId6"/>
    <p:sldId id="429" r:id="rId7"/>
    <p:sldId id="428" r:id="rId8"/>
    <p:sldId id="430" r:id="rId9"/>
    <p:sldId id="431" r:id="rId10"/>
    <p:sldId id="43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C216D"/>
    <a:srgbClr val="5F1051"/>
    <a:srgbClr val="BB0553"/>
    <a:srgbClr val="C1EBFF"/>
    <a:srgbClr val="B4D1EC"/>
    <a:srgbClr val="2F5597"/>
    <a:srgbClr val="009999"/>
    <a:srgbClr val="006666"/>
    <a:srgbClr val="421C5E"/>
    <a:srgbClr val="5A27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 autoAdjust="0"/>
    <p:restoredTop sz="83718" autoAdjust="0"/>
  </p:normalViewPr>
  <p:slideViewPr>
    <p:cSldViewPr snapToGrid="0">
      <p:cViewPr varScale="1">
        <p:scale>
          <a:sx n="58" d="100"/>
          <a:sy n="58" d="100"/>
        </p:scale>
        <p:origin x="146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4CD1EA-9BF8-4395-94E3-FD45ED005421}" type="doc">
      <dgm:prSet loTypeId="urn:microsoft.com/office/officeart/2005/8/layout/hProcess1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046CD6C-F4DF-4B24-9DFC-E579534EF05F}">
      <dgm:prSet phldrT="[文本]" custT="1"/>
      <dgm:spPr/>
      <dgm:t>
        <a:bodyPr/>
        <a:lstStyle/>
        <a:p>
          <a:r>
            <a:rPr lang="en-US" altLang="zh-CN" sz="1400" dirty="0" smtClean="0"/>
            <a:t>To prevent bugs in system </a:t>
          </a:r>
          <a:endParaRPr lang="zh-CN" altLang="en-US" sz="1400" dirty="0"/>
        </a:p>
      </dgm:t>
    </dgm:pt>
    <dgm:pt modelId="{5D18F799-F30F-4430-B034-8346D9D1B8EE}" type="parTrans" cxnId="{B08E775A-22F2-42E8-944B-F8A35269CD1B}">
      <dgm:prSet/>
      <dgm:spPr/>
      <dgm:t>
        <a:bodyPr/>
        <a:lstStyle/>
        <a:p>
          <a:endParaRPr lang="zh-CN" altLang="en-US"/>
        </a:p>
      </dgm:t>
    </dgm:pt>
    <dgm:pt modelId="{D7C815B4-FFB6-40A4-AEC1-627D58577AD0}" type="sibTrans" cxnId="{B08E775A-22F2-42E8-944B-F8A35269CD1B}">
      <dgm:prSet/>
      <dgm:spPr/>
      <dgm:t>
        <a:bodyPr/>
        <a:lstStyle/>
        <a:p>
          <a:endParaRPr lang="zh-CN" altLang="en-US"/>
        </a:p>
      </dgm:t>
    </dgm:pt>
    <dgm:pt modelId="{8D2E8707-BFBD-4342-A468-611F8307D861}">
      <dgm:prSet phldrT="[文本]" custT="1"/>
      <dgm:spPr/>
      <dgm:t>
        <a:bodyPr/>
        <a:lstStyle/>
        <a:p>
          <a:r>
            <a:rPr lang="en-US" altLang="zh-CN" sz="1400" dirty="0" smtClean="0"/>
            <a:t>C.N. tries Alloy</a:t>
          </a:r>
          <a:endParaRPr lang="zh-CN" altLang="en-US" sz="1400" dirty="0"/>
        </a:p>
      </dgm:t>
    </dgm:pt>
    <dgm:pt modelId="{19316817-E399-4AC0-A1B8-959F97CD5AD3}" type="parTrans" cxnId="{84462F38-328B-419E-AFFE-D0AAC657B9E0}">
      <dgm:prSet/>
      <dgm:spPr/>
      <dgm:t>
        <a:bodyPr/>
        <a:lstStyle/>
        <a:p>
          <a:endParaRPr lang="zh-CN" altLang="en-US"/>
        </a:p>
      </dgm:t>
    </dgm:pt>
    <dgm:pt modelId="{CFFC0B3C-7C56-4A07-B71C-F4257A00202C}" type="sibTrans" cxnId="{84462F38-328B-419E-AFFE-D0AAC657B9E0}">
      <dgm:prSet/>
      <dgm:spPr/>
      <dgm:t>
        <a:bodyPr/>
        <a:lstStyle/>
        <a:p>
          <a:endParaRPr lang="zh-CN" altLang="en-US"/>
        </a:p>
      </dgm:t>
    </dgm:pt>
    <dgm:pt modelId="{CC2D0B5A-10AC-4B56-B0F2-023B33D3CEE5}">
      <dgm:prSet phldrT="[文本]" custT="1"/>
      <dgm:spPr/>
      <dgm:t>
        <a:bodyPr/>
        <a:lstStyle/>
        <a:p>
          <a:r>
            <a:rPr lang="en-US" altLang="zh-CN" sz="1400" dirty="0" smtClean="0"/>
            <a:t>  </a:t>
          </a:r>
        </a:p>
        <a:p>
          <a:r>
            <a:rPr lang="en-US" altLang="zh-CN" sz="1400" dirty="0" err="1" smtClean="0"/>
            <a:t>Zave</a:t>
          </a:r>
          <a:r>
            <a:rPr lang="en-US" altLang="zh-CN" sz="1400" dirty="0" smtClean="0"/>
            <a:t> find bugs in Chord using Alloy</a:t>
          </a:r>
          <a:endParaRPr lang="zh-CN" altLang="en-US" sz="1400" dirty="0"/>
        </a:p>
      </dgm:t>
    </dgm:pt>
    <dgm:pt modelId="{F0E4E7E3-518B-42CF-B3CC-A5A33EA7142D}" type="sibTrans" cxnId="{65A90CB9-0D8A-40EC-9F9A-21BE818CB558}">
      <dgm:prSet/>
      <dgm:spPr/>
      <dgm:t>
        <a:bodyPr/>
        <a:lstStyle/>
        <a:p>
          <a:endParaRPr lang="zh-CN" altLang="en-US"/>
        </a:p>
      </dgm:t>
    </dgm:pt>
    <dgm:pt modelId="{15AFAE1C-BD94-4CD8-B33E-D4EB7C453B50}" type="parTrans" cxnId="{65A90CB9-0D8A-40EC-9F9A-21BE818CB558}">
      <dgm:prSet/>
      <dgm:spPr/>
      <dgm:t>
        <a:bodyPr/>
        <a:lstStyle/>
        <a:p>
          <a:endParaRPr lang="zh-CN" altLang="en-US"/>
        </a:p>
      </dgm:t>
    </dgm:pt>
    <dgm:pt modelId="{9DDFAE1E-0540-46EB-9A21-0A893EAC9914}">
      <dgm:prSet custT="1"/>
      <dgm:spPr/>
      <dgm:t>
        <a:bodyPr/>
        <a:lstStyle/>
        <a:p>
          <a:endParaRPr lang="en-US" altLang="zh-CN" sz="1400" dirty="0" smtClean="0"/>
        </a:p>
        <a:p>
          <a:r>
            <a:rPr lang="en-US" altLang="zh-CN" sz="1400" dirty="0" smtClean="0"/>
            <a:t>C.N find TLA+</a:t>
          </a:r>
          <a:endParaRPr lang="zh-CN" altLang="en-US" sz="1400" dirty="0"/>
        </a:p>
      </dgm:t>
    </dgm:pt>
    <dgm:pt modelId="{D45F91D5-55E4-4897-ADA9-41DF66D72646}" type="parTrans" cxnId="{A7593C2F-3BAC-422C-9A72-C46D93B29E3D}">
      <dgm:prSet/>
      <dgm:spPr/>
      <dgm:t>
        <a:bodyPr/>
        <a:lstStyle/>
        <a:p>
          <a:endParaRPr lang="zh-CN" altLang="en-US"/>
        </a:p>
      </dgm:t>
    </dgm:pt>
    <dgm:pt modelId="{CC03AD48-7E9C-4685-88F3-519E65C21CA1}" type="sibTrans" cxnId="{A7593C2F-3BAC-422C-9A72-C46D93B29E3D}">
      <dgm:prSet/>
      <dgm:spPr/>
      <dgm:t>
        <a:bodyPr/>
        <a:lstStyle/>
        <a:p>
          <a:endParaRPr lang="zh-CN" altLang="en-US"/>
        </a:p>
      </dgm:t>
    </dgm:pt>
    <dgm:pt modelId="{9B2CE155-6B37-4E52-8FBC-F5082F5607DE}" type="pres">
      <dgm:prSet presAssocID="{9A4CD1EA-9BF8-4395-94E3-FD45ED00542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C2BDB87-119D-4045-8A49-5E604708A932}" type="pres">
      <dgm:prSet presAssocID="{9A4CD1EA-9BF8-4395-94E3-FD45ED005421}" presName="arrow" presStyleLbl="bgShp" presStyleIdx="0" presStyleCnt="1" custLinFactNeighborY="-23547"/>
      <dgm:spPr/>
    </dgm:pt>
    <dgm:pt modelId="{A17EFD00-B4E8-46A9-8DB2-C4DB8A788571}" type="pres">
      <dgm:prSet presAssocID="{9A4CD1EA-9BF8-4395-94E3-FD45ED005421}" presName="points" presStyleCnt="0"/>
      <dgm:spPr/>
    </dgm:pt>
    <dgm:pt modelId="{9156FA46-A1D5-43F5-BCD8-45DBB78F3807}" type="pres">
      <dgm:prSet presAssocID="{3046CD6C-F4DF-4B24-9DFC-E579534EF05F}" presName="compositeA" presStyleCnt="0"/>
      <dgm:spPr/>
    </dgm:pt>
    <dgm:pt modelId="{3B179455-D076-4A95-9D7F-3E703F8D2AE4}" type="pres">
      <dgm:prSet presAssocID="{3046CD6C-F4DF-4B24-9DFC-E579534EF05F}" presName="textA" presStyleLbl="revTx" presStyleIdx="0" presStyleCnt="4" custScaleX="103815" custScaleY="51089" custLinFactNeighborX="183" custLinFactNeighborY="261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96D3E7-5F28-4527-A7A2-780AB3C62E9F}" type="pres">
      <dgm:prSet presAssocID="{3046CD6C-F4DF-4B24-9DFC-E579534EF05F}" presName="circleA" presStyleLbl="node1" presStyleIdx="0" presStyleCnt="4" custLinFactNeighborX="-6023" custLinFactNeighborY="-45034"/>
      <dgm:spPr/>
    </dgm:pt>
    <dgm:pt modelId="{37FCA595-2665-4F86-92EC-906A2AF27FA8}" type="pres">
      <dgm:prSet presAssocID="{3046CD6C-F4DF-4B24-9DFC-E579534EF05F}" presName="spaceA" presStyleCnt="0"/>
      <dgm:spPr/>
    </dgm:pt>
    <dgm:pt modelId="{495AE2DD-F839-4172-B82E-7D5557C0B7CC}" type="pres">
      <dgm:prSet presAssocID="{D7C815B4-FFB6-40A4-AEC1-627D58577AD0}" presName="space" presStyleCnt="0"/>
      <dgm:spPr/>
    </dgm:pt>
    <dgm:pt modelId="{EED3F0D5-8290-476F-9094-146BDBC9FAFD}" type="pres">
      <dgm:prSet presAssocID="{CC2D0B5A-10AC-4B56-B0F2-023B33D3CEE5}" presName="compositeB" presStyleCnt="0"/>
      <dgm:spPr/>
    </dgm:pt>
    <dgm:pt modelId="{47CC3E6A-7289-492E-B6B8-468A033E9FC2}" type="pres">
      <dgm:prSet presAssocID="{CC2D0B5A-10AC-4B56-B0F2-023B33D3CEE5}" presName="textB" presStyleLbl="revTx" presStyleIdx="1" presStyleCnt="4" custScaleX="103082" custScaleY="53706" custLinFactY="-72674" custLinFactNeighborX="1804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279488-9F50-4FCB-BC8E-E31012E89804}" type="pres">
      <dgm:prSet presAssocID="{CC2D0B5A-10AC-4B56-B0F2-023B33D3CEE5}" presName="circleB" presStyleLbl="node1" presStyleIdx="1" presStyleCnt="4" custLinFactY="-33430" custLinFactNeighborX="-14520" custLinFactNeighborY="-100000"/>
      <dgm:spPr/>
      <dgm:t>
        <a:bodyPr/>
        <a:lstStyle/>
        <a:p>
          <a:endParaRPr lang="zh-CN" altLang="en-US"/>
        </a:p>
      </dgm:t>
    </dgm:pt>
    <dgm:pt modelId="{ABC664D2-9D30-4AFA-BC2D-2F263933EFE2}" type="pres">
      <dgm:prSet presAssocID="{CC2D0B5A-10AC-4B56-B0F2-023B33D3CEE5}" presName="spaceB" presStyleCnt="0"/>
      <dgm:spPr/>
    </dgm:pt>
    <dgm:pt modelId="{E2E25F44-207C-4DB8-BF57-0B0F6628A33A}" type="pres">
      <dgm:prSet presAssocID="{F0E4E7E3-518B-42CF-B3CC-A5A33EA7142D}" presName="space" presStyleCnt="0"/>
      <dgm:spPr/>
    </dgm:pt>
    <dgm:pt modelId="{4C6AB9E1-934B-467B-8B67-93F202D2EF0D}" type="pres">
      <dgm:prSet presAssocID="{8D2E8707-BFBD-4342-A468-611F8307D861}" presName="compositeA" presStyleCnt="0"/>
      <dgm:spPr/>
    </dgm:pt>
    <dgm:pt modelId="{0F2FD6AD-F391-464E-84A9-9C252F6DD393}" type="pres">
      <dgm:prSet presAssocID="{8D2E8707-BFBD-4342-A468-611F8307D861}" presName="textA" presStyleLbl="revTx" presStyleIdx="2" presStyleCnt="4" custScaleX="82893" custScaleY="48547" custLinFactNeighborX="-8314" custLinFactNeighborY="71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2C7E9E-C238-478D-B817-2A63506652F6}" type="pres">
      <dgm:prSet presAssocID="{8D2E8707-BFBD-4342-A468-611F8307D861}" presName="circleA" presStyleLbl="node1" presStyleIdx="2" presStyleCnt="4" custLinFactNeighborX="-14710" custLinFactNeighborY="-39244"/>
      <dgm:spPr/>
    </dgm:pt>
    <dgm:pt modelId="{C34CB2BB-CBC8-4A11-8517-D4509DF83EBA}" type="pres">
      <dgm:prSet presAssocID="{8D2E8707-BFBD-4342-A468-611F8307D861}" presName="spaceA" presStyleCnt="0"/>
      <dgm:spPr/>
    </dgm:pt>
    <dgm:pt modelId="{AD7F77AC-AE86-48AC-AD7E-17FC5A1EF5FD}" type="pres">
      <dgm:prSet presAssocID="{CFFC0B3C-7C56-4A07-B71C-F4257A00202C}" presName="space" presStyleCnt="0"/>
      <dgm:spPr/>
    </dgm:pt>
    <dgm:pt modelId="{18E7950F-6DB9-463C-B238-4E04CF8D288B}" type="pres">
      <dgm:prSet presAssocID="{9DDFAE1E-0540-46EB-9A21-0A893EAC9914}" presName="compositeB" presStyleCnt="0"/>
      <dgm:spPr/>
    </dgm:pt>
    <dgm:pt modelId="{832621B4-20DD-4A17-A204-095E4CE372E4}" type="pres">
      <dgm:prSet presAssocID="{9DDFAE1E-0540-46EB-9A21-0A893EAC9914}" presName="textB" presStyleLbl="revTx" presStyleIdx="3" presStyleCnt="4" custScaleX="91521" custScaleY="48984" custLinFactY="-70712" custLinFactNeighborX="-13920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967E76-4BD0-418C-875F-F8168CC1436E}" type="pres">
      <dgm:prSet presAssocID="{9DDFAE1E-0540-46EB-9A21-0A893EAC9914}" presName="circleB" presStyleLbl="node1" presStyleIdx="3" presStyleCnt="4" custLinFactY="-41279" custLinFactNeighborX="-19171" custLinFactNeighborY="-100000"/>
      <dgm:spPr/>
    </dgm:pt>
    <dgm:pt modelId="{7E83032C-FBCD-42DD-AA4E-5DC4A70668E8}" type="pres">
      <dgm:prSet presAssocID="{9DDFAE1E-0540-46EB-9A21-0A893EAC9914}" presName="spaceB" presStyleCnt="0"/>
      <dgm:spPr/>
    </dgm:pt>
  </dgm:ptLst>
  <dgm:cxnLst>
    <dgm:cxn modelId="{B08E775A-22F2-42E8-944B-F8A35269CD1B}" srcId="{9A4CD1EA-9BF8-4395-94E3-FD45ED005421}" destId="{3046CD6C-F4DF-4B24-9DFC-E579534EF05F}" srcOrd="0" destOrd="0" parTransId="{5D18F799-F30F-4430-B034-8346D9D1B8EE}" sibTransId="{D7C815B4-FFB6-40A4-AEC1-627D58577AD0}"/>
    <dgm:cxn modelId="{84462F38-328B-419E-AFFE-D0AAC657B9E0}" srcId="{9A4CD1EA-9BF8-4395-94E3-FD45ED005421}" destId="{8D2E8707-BFBD-4342-A468-611F8307D861}" srcOrd="2" destOrd="0" parTransId="{19316817-E399-4AC0-A1B8-959F97CD5AD3}" sibTransId="{CFFC0B3C-7C56-4A07-B71C-F4257A00202C}"/>
    <dgm:cxn modelId="{1EAB6EFD-C7E2-4FAC-A4F1-1656AA29AC09}" type="presOf" srcId="{3046CD6C-F4DF-4B24-9DFC-E579534EF05F}" destId="{3B179455-D076-4A95-9D7F-3E703F8D2AE4}" srcOrd="0" destOrd="0" presId="urn:microsoft.com/office/officeart/2005/8/layout/hProcess11"/>
    <dgm:cxn modelId="{41988C78-A74C-46EC-8B4A-2442E6FBD98F}" type="presOf" srcId="{9DDFAE1E-0540-46EB-9A21-0A893EAC9914}" destId="{832621B4-20DD-4A17-A204-095E4CE372E4}" srcOrd="0" destOrd="0" presId="urn:microsoft.com/office/officeart/2005/8/layout/hProcess11"/>
    <dgm:cxn modelId="{6D19905C-BDFD-4E7E-BF51-5280BCCB9345}" type="presOf" srcId="{CC2D0B5A-10AC-4B56-B0F2-023B33D3CEE5}" destId="{47CC3E6A-7289-492E-B6B8-468A033E9FC2}" srcOrd="0" destOrd="0" presId="urn:microsoft.com/office/officeart/2005/8/layout/hProcess11"/>
    <dgm:cxn modelId="{A7593C2F-3BAC-422C-9A72-C46D93B29E3D}" srcId="{9A4CD1EA-9BF8-4395-94E3-FD45ED005421}" destId="{9DDFAE1E-0540-46EB-9A21-0A893EAC9914}" srcOrd="3" destOrd="0" parTransId="{D45F91D5-55E4-4897-ADA9-41DF66D72646}" sibTransId="{CC03AD48-7E9C-4685-88F3-519E65C21CA1}"/>
    <dgm:cxn modelId="{EA4B9CBF-39D8-4B92-8385-587AF8E6E4C6}" type="presOf" srcId="{9A4CD1EA-9BF8-4395-94E3-FD45ED005421}" destId="{9B2CE155-6B37-4E52-8FBC-F5082F5607DE}" srcOrd="0" destOrd="0" presId="urn:microsoft.com/office/officeart/2005/8/layout/hProcess11"/>
    <dgm:cxn modelId="{65A90CB9-0D8A-40EC-9F9A-21BE818CB558}" srcId="{9A4CD1EA-9BF8-4395-94E3-FD45ED005421}" destId="{CC2D0B5A-10AC-4B56-B0F2-023B33D3CEE5}" srcOrd="1" destOrd="0" parTransId="{15AFAE1C-BD94-4CD8-B33E-D4EB7C453B50}" sibTransId="{F0E4E7E3-518B-42CF-B3CC-A5A33EA7142D}"/>
    <dgm:cxn modelId="{7803C500-1213-4CCA-AA0F-68DA74E48A2A}" type="presOf" srcId="{8D2E8707-BFBD-4342-A468-611F8307D861}" destId="{0F2FD6AD-F391-464E-84A9-9C252F6DD393}" srcOrd="0" destOrd="0" presId="urn:microsoft.com/office/officeart/2005/8/layout/hProcess11"/>
    <dgm:cxn modelId="{29C13293-1CE6-4921-8B63-E5D9058E936F}" type="presParOf" srcId="{9B2CE155-6B37-4E52-8FBC-F5082F5607DE}" destId="{7C2BDB87-119D-4045-8A49-5E604708A932}" srcOrd="0" destOrd="0" presId="urn:microsoft.com/office/officeart/2005/8/layout/hProcess11"/>
    <dgm:cxn modelId="{064B5372-15D9-4043-8311-E5F134EF33D3}" type="presParOf" srcId="{9B2CE155-6B37-4E52-8FBC-F5082F5607DE}" destId="{A17EFD00-B4E8-46A9-8DB2-C4DB8A788571}" srcOrd="1" destOrd="0" presId="urn:microsoft.com/office/officeart/2005/8/layout/hProcess11"/>
    <dgm:cxn modelId="{17B5D7DB-2FB0-4B5C-BA4A-346B48730853}" type="presParOf" srcId="{A17EFD00-B4E8-46A9-8DB2-C4DB8A788571}" destId="{9156FA46-A1D5-43F5-BCD8-45DBB78F3807}" srcOrd="0" destOrd="0" presId="urn:microsoft.com/office/officeart/2005/8/layout/hProcess11"/>
    <dgm:cxn modelId="{3A589236-FA37-4F3A-93ED-F08361C7A322}" type="presParOf" srcId="{9156FA46-A1D5-43F5-BCD8-45DBB78F3807}" destId="{3B179455-D076-4A95-9D7F-3E703F8D2AE4}" srcOrd="0" destOrd="0" presId="urn:microsoft.com/office/officeart/2005/8/layout/hProcess11"/>
    <dgm:cxn modelId="{11D5841A-0FF2-485A-B1AE-9DDCD69278EC}" type="presParOf" srcId="{9156FA46-A1D5-43F5-BCD8-45DBB78F3807}" destId="{1996D3E7-5F28-4527-A7A2-780AB3C62E9F}" srcOrd="1" destOrd="0" presId="urn:microsoft.com/office/officeart/2005/8/layout/hProcess11"/>
    <dgm:cxn modelId="{FA45EE3B-3C3C-4A58-BAE1-39163C033E33}" type="presParOf" srcId="{9156FA46-A1D5-43F5-BCD8-45DBB78F3807}" destId="{37FCA595-2665-4F86-92EC-906A2AF27FA8}" srcOrd="2" destOrd="0" presId="urn:microsoft.com/office/officeart/2005/8/layout/hProcess11"/>
    <dgm:cxn modelId="{A7AFA91D-2621-459F-A976-093D432D16FE}" type="presParOf" srcId="{A17EFD00-B4E8-46A9-8DB2-C4DB8A788571}" destId="{495AE2DD-F839-4172-B82E-7D5557C0B7CC}" srcOrd="1" destOrd="0" presId="urn:microsoft.com/office/officeart/2005/8/layout/hProcess11"/>
    <dgm:cxn modelId="{76B91FD0-CDB0-4C3F-B299-0F634F763561}" type="presParOf" srcId="{A17EFD00-B4E8-46A9-8DB2-C4DB8A788571}" destId="{EED3F0D5-8290-476F-9094-146BDBC9FAFD}" srcOrd="2" destOrd="0" presId="urn:microsoft.com/office/officeart/2005/8/layout/hProcess11"/>
    <dgm:cxn modelId="{BF6D3875-9A72-485D-970D-2E88E1958D25}" type="presParOf" srcId="{EED3F0D5-8290-476F-9094-146BDBC9FAFD}" destId="{47CC3E6A-7289-492E-B6B8-468A033E9FC2}" srcOrd="0" destOrd="0" presId="urn:microsoft.com/office/officeart/2005/8/layout/hProcess11"/>
    <dgm:cxn modelId="{D1A93201-B562-4618-B18F-FC538E6D36AB}" type="presParOf" srcId="{EED3F0D5-8290-476F-9094-146BDBC9FAFD}" destId="{07279488-9F50-4FCB-BC8E-E31012E89804}" srcOrd="1" destOrd="0" presId="urn:microsoft.com/office/officeart/2005/8/layout/hProcess11"/>
    <dgm:cxn modelId="{58C639BD-CCBA-4560-9FFA-ACC71055AAAB}" type="presParOf" srcId="{EED3F0D5-8290-476F-9094-146BDBC9FAFD}" destId="{ABC664D2-9D30-4AFA-BC2D-2F263933EFE2}" srcOrd="2" destOrd="0" presId="urn:microsoft.com/office/officeart/2005/8/layout/hProcess11"/>
    <dgm:cxn modelId="{E45B00DB-91A6-4FB8-A98B-7BD44EBCAD6B}" type="presParOf" srcId="{A17EFD00-B4E8-46A9-8DB2-C4DB8A788571}" destId="{E2E25F44-207C-4DB8-BF57-0B0F6628A33A}" srcOrd="3" destOrd="0" presId="urn:microsoft.com/office/officeart/2005/8/layout/hProcess11"/>
    <dgm:cxn modelId="{5CA2D051-C4F4-44E0-89C6-2A2F458C532F}" type="presParOf" srcId="{A17EFD00-B4E8-46A9-8DB2-C4DB8A788571}" destId="{4C6AB9E1-934B-467B-8B67-93F202D2EF0D}" srcOrd="4" destOrd="0" presId="urn:microsoft.com/office/officeart/2005/8/layout/hProcess11"/>
    <dgm:cxn modelId="{E408FC03-CDCB-4625-9EE8-B2A6B6B96782}" type="presParOf" srcId="{4C6AB9E1-934B-467B-8B67-93F202D2EF0D}" destId="{0F2FD6AD-F391-464E-84A9-9C252F6DD393}" srcOrd="0" destOrd="0" presId="urn:microsoft.com/office/officeart/2005/8/layout/hProcess11"/>
    <dgm:cxn modelId="{E43B2B04-AA4A-4785-B859-E89B2A3C58C9}" type="presParOf" srcId="{4C6AB9E1-934B-467B-8B67-93F202D2EF0D}" destId="{6A2C7E9E-C238-478D-B817-2A63506652F6}" srcOrd="1" destOrd="0" presId="urn:microsoft.com/office/officeart/2005/8/layout/hProcess11"/>
    <dgm:cxn modelId="{25265592-E447-47A8-84BE-846CD22FA23A}" type="presParOf" srcId="{4C6AB9E1-934B-467B-8B67-93F202D2EF0D}" destId="{C34CB2BB-CBC8-4A11-8517-D4509DF83EBA}" srcOrd="2" destOrd="0" presId="urn:microsoft.com/office/officeart/2005/8/layout/hProcess11"/>
    <dgm:cxn modelId="{CC3660BE-63E3-4924-93C2-00313CC10DC3}" type="presParOf" srcId="{A17EFD00-B4E8-46A9-8DB2-C4DB8A788571}" destId="{AD7F77AC-AE86-48AC-AD7E-17FC5A1EF5FD}" srcOrd="5" destOrd="0" presId="urn:microsoft.com/office/officeart/2005/8/layout/hProcess11"/>
    <dgm:cxn modelId="{F71DB8A8-836C-4058-9087-9F8C20AB4AA7}" type="presParOf" srcId="{A17EFD00-B4E8-46A9-8DB2-C4DB8A788571}" destId="{18E7950F-6DB9-463C-B238-4E04CF8D288B}" srcOrd="6" destOrd="0" presId="urn:microsoft.com/office/officeart/2005/8/layout/hProcess11"/>
    <dgm:cxn modelId="{3C97736E-0B24-4729-99D6-6E94D24E7673}" type="presParOf" srcId="{18E7950F-6DB9-463C-B238-4E04CF8D288B}" destId="{832621B4-20DD-4A17-A204-095E4CE372E4}" srcOrd="0" destOrd="0" presId="urn:microsoft.com/office/officeart/2005/8/layout/hProcess11"/>
    <dgm:cxn modelId="{6F9938FF-28D7-4DFA-804D-E83FB0AD5221}" type="presParOf" srcId="{18E7950F-6DB9-463C-B238-4E04CF8D288B}" destId="{06967E76-4BD0-418C-875F-F8168CC1436E}" srcOrd="1" destOrd="0" presId="urn:microsoft.com/office/officeart/2005/8/layout/hProcess11"/>
    <dgm:cxn modelId="{2AE0DA77-E73B-45AB-9A1E-2B5F528CB373}" type="presParOf" srcId="{18E7950F-6DB9-463C-B238-4E04CF8D288B}" destId="{7E83032C-FBCD-42DD-AA4E-5DC4A70668E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DB2C74-2FC2-4708-8387-C0ACBB299026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E415ECFA-413C-490F-908E-AEAD79A48CB1}">
      <dgm:prSet phldrT="[文本]" custT="1"/>
      <dgm:spPr/>
      <dgm:t>
        <a:bodyPr/>
        <a:lstStyle/>
        <a:p>
          <a:r>
            <a:rPr lang="en-US" altLang="zh-CN" sz="1400" dirty="0" smtClean="0"/>
            <a:t>T.R. wants to verify the design of </a:t>
          </a:r>
          <a:r>
            <a:rPr lang="en-US" altLang="zh-CN" sz="1400" dirty="0" err="1" smtClean="0"/>
            <a:t>DynamoDB</a:t>
          </a:r>
          <a:endParaRPr lang="zh-CN" altLang="en-US" sz="1400" dirty="0"/>
        </a:p>
      </dgm:t>
    </dgm:pt>
    <dgm:pt modelId="{1D2FA222-340D-446F-ADCC-C5FEE85D717A}" type="parTrans" cxnId="{0E301F48-BEF1-499F-927C-892D72DFAA66}">
      <dgm:prSet/>
      <dgm:spPr/>
      <dgm:t>
        <a:bodyPr/>
        <a:lstStyle/>
        <a:p>
          <a:endParaRPr lang="zh-CN" altLang="en-US"/>
        </a:p>
      </dgm:t>
    </dgm:pt>
    <dgm:pt modelId="{66A30AB8-249D-4295-88F9-9844882F12EA}" type="sibTrans" cxnId="{0E301F48-BEF1-499F-927C-892D72DFAA66}">
      <dgm:prSet/>
      <dgm:spPr/>
      <dgm:t>
        <a:bodyPr/>
        <a:lstStyle/>
        <a:p>
          <a:endParaRPr lang="zh-CN" altLang="en-US"/>
        </a:p>
      </dgm:t>
    </dgm:pt>
    <dgm:pt modelId="{A16BDA36-00CB-4041-9244-0C5573760750}">
      <dgm:prSet phldrT="[文本]" custT="1"/>
      <dgm:spPr/>
      <dgm:t>
        <a:bodyPr/>
        <a:lstStyle/>
        <a:p>
          <a:endParaRPr lang="en-US" altLang="zh-CN" sz="1400" dirty="0" smtClean="0"/>
        </a:p>
        <a:p>
          <a:endParaRPr lang="en-US" altLang="zh-CN" sz="1400" dirty="0" smtClean="0"/>
        </a:p>
        <a:p>
          <a:endParaRPr lang="en-US" altLang="zh-CN" sz="1400" dirty="0" smtClean="0"/>
        </a:p>
        <a:p>
          <a:endParaRPr lang="en-US" altLang="zh-CN" sz="1400" dirty="0" smtClean="0"/>
        </a:p>
        <a:p>
          <a:r>
            <a:rPr lang="en-US" altLang="zh-CN" sz="1400" dirty="0" smtClean="0"/>
            <a:t>Informal </a:t>
          </a:r>
          <a:r>
            <a:rPr lang="en-US" altLang="zh-CN" sz="1400" dirty="0" smtClean="0"/>
            <a:t>proofs can’t find subtle bugs</a:t>
          </a:r>
          <a:endParaRPr lang="zh-CN" altLang="en-US" sz="1400" dirty="0"/>
        </a:p>
      </dgm:t>
    </dgm:pt>
    <dgm:pt modelId="{1C1DCEBC-3BA8-42E1-AA70-6445A2DBAD01}" type="parTrans" cxnId="{335BBDD1-CAFC-47B3-A6CA-F50BB4E6872E}">
      <dgm:prSet/>
      <dgm:spPr/>
      <dgm:t>
        <a:bodyPr/>
        <a:lstStyle/>
        <a:p>
          <a:endParaRPr lang="zh-CN" altLang="en-US"/>
        </a:p>
      </dgm:t>
    </dgm:pt>
    <dgm:pt modelId="{21AB6E4A-B6A9-492D-92EF-BA3E868084AF}" type="sibTrans" cxnId="{335BBDD1-CAFC-47B3-A6CA-F50BB4E6872E}">
      <dgm:prSet/>
      <dgm:spPr/>
      <dgm:t>
        <a:bodyPr/>
        <a:lstStyle/>
        <a:p>
          <a:endParaRPr lang="zh-CN" altLang="en-US"/>
        </a:p>
      </dgm:t>
    </dgm:pt>
    <dgm:pt modelId="{A80A1BB4-B573-4B73-BB2C-B64F3ACF411D}">
      <dgm:prSet phldrT="[文本]" custT="1"/>
      <dgm:spPr/>
      <dgm:t>
        <a:bodyPr/>
        <a:lstStyle/>
        <a:p>
          <a:r>
            <a:rPr lang="en-US" altLang="zh-CN" sz="1400" dirty="0" smtClean="0"/>
            <a:t>Use </a:t>
          </a:r>
          <a:r>
            <a:rPr lang="en-US" altLang="zh-CN" sz="1400" dirty="0" smtClean="0"/>
            <a:t>TLA+ and find bugs</a:t>
          </a:r>
          <a:endParaRPr lang="zh-CN" altLang="en-US" sz="1400" dirty="0"/>
        </a:p>
      </dgm:t>
    </dgm:pt>
    <dgm:pt modelId="{403EA960-BC7E-4C7C-8407-7846363D8DC6}" type="parTrans" cxnId="{0A55079A-9DEF-4996-8D37-0E16FBE66CD3}">
      <dgm:prSet/>
      <dgm:spPr/>
      <dgm:t>
        <a:bodyPr/>
        <a:lstStyle/>
        <a:p>
          <a:endParaRPr lang="zh-CN" altLang="en-US"/>
        </a:p>
      </dgm:t>
    </dgm:pt>
    <dgm:pt modelId="{F49BE10E-DE4E-475B-97AA-0225A2944065}" type="sibTrans" cxnId="{0A55079A-9DEF-4996-8D37-0E16FBE66CD3}">
      <dgm:prSet/>
      <dgm:spPr/>
      <dgm:t>
        <a:bodyPr/>
        <a:lstStyle/>
        <a:p>
          <a:endParaRPr lang="zh-CN" altLang="en-US"/>
        </a:p>
      </dgm:t>
    </dgm:pt>
    <dgm:pt modelId="{8A78A490-C025-434A-991D-29CC28C1A019}" type="pres">
      <dgm:prSet presAssocID="{83DB2C74-2FC2-4708-8387-C0ACBB299026}" presName="Name0" presStyleCnt="0">
        <dgm:presLayoutVars>
          <dgm:dir/>
          <dgm:resizeHandles val="exact"/>
        </dgm:presLayoutVars>
      </dgm:prSet>
      <dgm:spPr/>
    </dgm:pt>
    <dgm:pt modelId="{B7F76D86-2BD0-4D07-8A27-3DB916B8C6AC}" type="pres">
      <dgm:prSet presAssocID="{83DB2C74-2FC2-4708-8387-C0ACBB299026}" presName="arrow" presStyleLbl="bgShp" presStyleIdx="0" presStyleCnt="1"/>
      <dgm:spPr/>
    </dgm:pt>
    <dgm:pt modelId="{06390834-417C-492B-8A3F-274C7EDF9597}" type="pres">
      <dgm:prSet presAssocID="{83DB2C74-2FC2-4708-8387-C0ACBB299026}" presName="points" presStyleCnt="0"/>
      <dgm:spPr/>
    </dgm:pt>
    <dgm:pt modelId="{76A4778E-78D9-4E22-9EBB-90237857CBE0}" type="pres">
      <dgm:prSet presAssocID="{E415ECFA-413C-490F-908E-AEAD79A48CB1}" presName="compositeA" presStyleCnt="0"/>
      <dgm:spPr/>
    </dgm:pt>
    <dgm:pt modelId="{E5333B57-94F4-4C81-82D2-D14FDE7A9202}" type="pres">
      <dgm:prSet presAssocID="{E415ECFA-413C-490F-908E-AEAD79A48CB1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670605-F94B-473D-B613-5E8654A220EF}" type="pres">
      <dgm:prSet presAssocID="{E415ECFA-413C-490F-908E-AEAD79A48CB1}" presName="circleA" presStyleLbl="node1" presStyleIdx="0" presStyleCnt="3"/>
      <dgm:spPr/>
    </dgm:pt>
    <dgm:pt modelId="{93ED5658-7412-4C11-8983-208D19D1EB6E}" type="pres">
      <dgm:prSet presAssocID="{E415ECFA-413C-490F-908E-AEAD79A48CB1}" presName="spaceA" presStyleCnt="0"/>
      <dgm:spPr/>
    </dgm:pt>
    <dgm:pt modelId="{3A63EDDE-770D-4E41-9B87-05A0241D2B39}" type="pres">
      <dgm:prSet presAssocID="{66A30AB8-249D-4295-88F9-9844882F12EA}" presName="space" presStyleCnt="0"/>
      <dgm:spPr/>
    </dgm:pt>
    <dgm:pt modelId="{A5104433-2C2E-477D-90A4-C5C510317019}" type="pres">
      <dgm:prSet presAssocID="{A16BDA36-00CB-4041-9244-0C5573760750}" presName="compositeB" presStyleCnt="0"/>
      <dgm:spPr/>
    </dgm:pt>
    <dgm:pt modelId="{40F4EEA6-7A87-4FF0-BEE1-13F61CF90C4A}" type="pres">
      <dgm:prSet presAssocID="{A16BDA36-00CB-4041-9244-0C5573760750}" presName="textB" presStyleLbl="revTx" presStyleIdx="1" presStyleCnt="3" custLinFactY="-49003" custLinFactNeighborX="-1066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744A23-1A92-4FB6-A6AE-63E917AE081C}" type="pres">
      <dgm:prSet presAssocID="{A16BDA36-00CB-4041-9244-0C5573760750}" presName="circleB" presStyleLbl="node1" presStyleIdx="1" presStyleCnt="3"/>
      <dgm:spPr/>
    </dgm:pt>
    <dgm:pt modelId="{C4629B0D-FA7B-425E-B593-5217A073E06B}" type="pres">
      <dgm:prSet presAssocID="{A16BDA36-00CB-4041-9244-0C5573760750}" presName="spaceB" presStyleCnt="0"/>
      <dgm:spPr/>
    </dgm:pt>
    <dgm:pt modelId="{BB5A8D17-65FD-43B2-9F14-9C391BD26D36}" type="pres">
      <dgm:prSet presAssocID="{21AB6E4A-B6A9-492D-92EF-BA3E868084AF}" presName="space" presStyleCnt="0"/>
      <dgm:spPr/>
    </dgm:pt>
    <dgm:pt modelId="{F88FEF62-A045-4B13-A28E-12EF243DC289}" type="pres">
      <dgm:prSet presAssocID="{A80A1BB4-B573-4B73-BB2C-B64F3ACF411D}" presName="compositeA" presStyleCnt="0"/>
      <dgm:spPr/>
    </dgm:pt>
    <dgm:pt modelId="{3C26EACD-ECB7-4586-B511-9F7DDFEC01E4}" type="pres">
      <dgm:prSet presAssocID="{A80A1BB4-B573-4B73-BB2C-B64F3ACF411D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97834A-B6AC-4A7F-916F-88FCAB3C43DF}" type="pres">
      <dgm:prSet presAssocID="{A80A1BB4-B573-4B73-BB2C-B64F3ACF411D}" presName="circleA" presStyleLbl="node1" presStyleIdx="2" presStyleCnt="3"/>
      <dgm:spPr/>
    </dgm:pt>
    <dgm:pt modelId="{9DDF90E4-FA8B-4C2E-846C-201DE58C73BB}" type="pres">
      <dgm:prSet presAssocID="{A80A1BB4-B573-4B73-BB2C-B64F3ACF411D}" presName="spaceA" presStyleCnt="0"/>
      <dgm:spPr/>
    </dgm:pt>
  </dgm:ptLst>
  <dgm:cxnLst>
    <dgm:cxn modelId="{0A55079A-9DEF-4996-8D37-0E16FBE66CD3}" srcId="{83DB2C74-2FC2-4708-8387-C0ACBB299026}" destId="{A80A1BB4-B573-4B73-BB2C-B64F3ACF411D}" srcOrd="2" destOrd="0" parTransId="{403EA960-BC7E-4C7C-8407-7846363D8DC6}" sibTransId="{F49BE10E-DE4E-475B-97AA-0225A2944065}"/>
    <dgm:cxn modelId="{C429219F-6B68-46E3-A6E1-F46D7DDF7A4B}" type="presOf" srcId="{A16BDA36-00CB-4041-9244-0C5573760750}" destId="{40F4EEA6-7A87-4FF0-BEE1-13F61CF90C4A}" srcOrd="0" destOrd="0" presId="urn:microsoft.com/office/officeart/2005/8/layout/hProcess11"/>
    <dgm:cxn modelId="{26C978D9-4EE7-43DE-9653-9113348E4681}" type="presOf" srcId="{A80A1BB4-B573-4B73-BB2C-B64F3ACF411D}" destId="{3C26EACD-ECB7-4586-B511-9F7DDFEC01E4}" srcOrd="0" destOrd="0" presId="urn:microsoft.com/office/officeart/2005/8/layout/hProcess11"/>
    <dgm:cxn modelId="{89D202A5-1597-45E2-885E-86B03E2203D2}" type="presOf" srcId="{E415ECFA-413C-490F-908E-AEAD79A48CB1}" destId="{E5333B57-94F4-4C81-82D2-D14FDE7A9202}" srcOrd="0" destOrd="0" presId="urn:microsoft.com/office/officeart/2005/8/layout/hProcess11"/>
    <dgm:cxn modelId="{335BBDD1-CAFC-47B3-A6CA-F50BB4E6872E}" srcId="{83DB2C74-2FC2-4708-8387-C0ACBB299026}" destId="{A16BDA36-00CB-4041-9244-0C5573760750}" srcOrd="1" destOrd="0" parTransId="{1C1DCEBC-3BA8-42E1-AA70-6445A2DBAD01}" sibTransId="{21AB6E4A-B6A9-492D-92EF-BA3E868084AF}"/>
    <dgm:cxn modelId="{DF752197-1D80-4816-B64C-B6A01A99E35D}" type="presOf" srcId="{83DB2C74-2FC2-4708-8387-C0ACBB299026}" destId="{8A78A490-C025-434A-991D-29CC28C1A019}" srcOrd="0" destOrd="0" presId="urn:microsoft.com/office/officeart/2005/8/layout/hProcess11"/>
    <dgm:cxn modelId="{0E301F48-BEF1-499F-927C-892D72DFAA66}" srcId="{83DB2C74-2FC2-4708-8387-C0ACBB299026}" destId="{E415ECFA-413C-490F-908E-AEAD79A48CB1}" srcOrd="0" destOrd="0" parTransId="{1D2FA222-340D-446F-ADCC-C5FEE85D717A}" sibTransId="{66A30AB8-249D-4295-88F9-9844882F12EA}"/>
    <dgm:cxn modelId="{E14688D4-B45C-4521-B1FF-90735E2AE1AD}" type="presParOf" srcId="{8A78A490-C025-434A-991D-29CC28C1A019}" destId="{B7F76D86-2BD0-4D07-8A27-3DB916B8C6AC}" srcOrd="0" destOrd="0" presId="urn:microsoft.com/office/officeart/2005/8/layout/hProcess11"/>
    <dgm:cxn modelId="{816261EB-F794-48C6-BB11-8B90BA051A87}" type="presParOf" srcId="{8A78A490-C025-434A-991D-29CC28C1A019}" destId="{06390834-417C-492B-8A3F-274C7EDF9597}" srcOrd="1" destOrd="0" presId="urn:microsoft.com/office/officeart/2005/8/layout/hProcess11"/>
    <dgm:cxn modelId="{481375E7-DF55-4B31-92D9-71BBCDFB95BF}" type="presParOf" srcId="{06390834-417C-492B-8A3F-274C7EDF9597}" destId="{76A4778E-78D9-4E22-9EBB-90237857CBE0}" srcOrd="0" destOrd="0" presId="urn:microsoft.com/office/officeart/2005/8/layout/hProcess11"/>
    <dgm:cxn modelId="{92F3ED73-1444-4E8F-B74E-0874E45C689D}" type="presParOf" srcId="{76A4778E-78D9-4E22-9EBB-90237857CBE0}" destId="{E5333B57-94F4-4C81-82D2-D14FDE7A9202}" srcOrd="0" destOrd="0" presId="urn:microsoft.com/office/officeart/2005/8/layout/hProcess11"/>
    <dgm:cxn modelId="{8B98241F-174F-46B0-A91B-1AD875B2E03E}" type="presParOf" srcId="{76A4778E-78D9-4E22-9EBB-90237857CBE0}" destId="{B1670605-F94B-473D-B613-5E8654A220EF}" srcOrd="1" destOrd="0" presId="urn:microsoft.com/office/officeart/2005/8/layout/hProcess11"/>
    <dgm:cxn modelId="{BA5BDCCD-3A3A-4371-BC3F-6201D5FC4FE4}" type="presParOf" srcId="{76A4778E-78D9-4E22-9EBB-90237857CBE0}" destId="{93ED5658-7412-4C11-8983-208D19D1EB6E}" srcOrd="2" destOrd="0" presId="urn:microsoft.com/office/officeart/2005/8/layout/hProcess11"/>
    <dgm:cxn modelId="{1D187775-632E-444D-AF87-DAC325B82216}" type="presParOf" srcId="{06390834-417C-492B-8A3F-274C7EDF9597}" destId="{3A63EDDE-770D-4E41-9B87-05A0241D2B39}" srcOrd="1" destOrd="0" presId="urn:microsoft.com/office/officeart/2005/8/layout/hProcess11"/>
    <dgm:cxn modelId="{72D0D9F8-F65D-43B4-BA82-B64A951E18FE}" type="presParOf" srcId="{06390834-417C-492B-8A3F-274C7EDF9597}" destId="{A5104433-2C2E-477D-90A4-C5C510317019}" srcOrd="2" destOrd="0" presId="urn:microsoft.com/office/officeart/2005/8/layout/hProcess11"/>
    <dgm:cxn modelId="{DF36AFA0-687D-4F58-A3AF-58F5AAE70541}" type="presParOf" srcId="{A5104433-2C2E-477D-90A4-C5C510317019}" destId="{40F4EEA6-7A87-4FF0-BEE1-13F61CF90C4A}" srcOrd="0" destOrd="0" presId="urn:microsoft.com/office/officeart/2005/8/layout/hProcess11"/>
    <dgm:cxn modelId="{5D53BD8D-13CC-42AF-91D9-5CABACF174FC}" type="presParOf" srcId="{A5104433-2C2E-477D-90A4-C5C510317019}" destId="{73744A23-1A92-4FB6-A6AE-63E917AE081C}" srcOrd="1" destOrd="0" presId="urn:microsoft.com/office/officeart/2005/8/layout/hProcess11"/>
    <dgm:cxn modelId="{FA3AD792-AB47-4098-ADF8-0DC5CB4AAC04}" type="presParOf" srcId="{A5104433-2C2E-477D-90A4-C5C510317019}" destId="{C4629B0D-FA7B-425E-B593-5217A073E06B}" srcOrd="2" destOrd="0" presId="urn:microsoft.com/office/officeart/2005/8/layout/hProcess11"/>
    <dgm:cxn modelId="{01977236-4D30-4258-A8A1-31ADD176350B}" type="presParOf" srcId="{06390834-417C-492B-8A3F-274C7EDF9597}" destId="{BB5A8D17-65FD-43B2-9F14-9C391BD26D36}" srcOrd="3" destOrd="0" presId="urn:microsoft.com/office/officeart/2005/8/layout/hProcess11"/>
    <dgm:cxn modelId="{0BC7F97D-104A-491D-ACEF-39DD69BA10C4}" type="presParOf" srcId="{06390834-417C-492B-8A3F-274C7EDF9597}" destId="{F88FEF62-A045-4B13-A28E-12EF243DC289}" srcOrd="4" destOrd="0" presId="urn:microsoft.com/office/officeart/2005/8/layout/hProcess11"/>
    <dgm:cxn modelId="{7129C4BF-A5CD-491C-8222-7F7356D2DEF4}" type="presParOf" srcId="{F88FEF62-A045-4B13-A28E-12EF243DC289}" destId="{3C26EACD-ECB7-4586-B511-9F7DDFEC01E4}" srcOrd="0" destOrd="0" presId="urn:microsoft.com/office/officeart/2005/8/layout/hProcess11"/>
    <dgm:cxn modelId="{511D2EB0-D97D-4EB9-9C8E-FAAE22CDF7B6}" type="presParOf" srcId="{F88FEF62-A045-4B13-A28E-12EF243DC289}" destId="{7197834A-B6AC-4A7F-916F-88FCAB3C43DF}" srcOrd="1" destOrd="0" presId="urn:microsoft.com/office/officeart/2005/8/layout/hProcess11"/>
    <dgm:cxn modelId="{58910308-D0B3-4CBF-97D0-BC30A1258115}" type="presParOf" srcId="{F88FEF62-A045-4B13-A28E-12EF243DC289}" destId="{9DDF90E4-FA8B-4C2E-846C-201DE58C73B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4BE241-170B-48DD-964C-4AF12544032A}" type="doc">
      <dgm:prSet loTypeId="urn:microsoft.com/office/officeart/2005/8/layout/chevron2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A87465A7-9458-4626-8FCD-3DCA0BDFB003}">
      <dgm:prSet phldrT="[文本]"/>
      <dgm:spPr/>
      <dgm:t>
        <a:bodyPr/>
        <a:lstStyle/>
        <a:p>
          <a:r>
            <a:rPr lang="en-US" altLang="zh-CN" smtClean="0"/>
            <a:t>design</a:t>
          </a:r>
          <a:endParaRPr lang="zh-CN" altLang="en-US" dirty="0"/>
        </a:p>
      </dgm:t>
    </dgm:pt>
    <dgm:pt modelId="{49C869ED-8588-49DF-9187-B28754FD94C7}" type="parTrans" cxnId="{517D4AE2-B978-4C53-9DE5-FCCBACBE1687}">
      <dgm:prSet/>
      <dgm:spPr/>
      <dgm:t>
        <a:bodyPr/>
        <a:lstStyle/>
        <a:p>
          <a:endParaRPr lang="zh-CN" altLang="en-US"/>
        </a:p>
      </dgm:t>
    </dgm:pt>
    <dgm:pt modelId="{C88A53D8-CE02-4A79-AD1D-7FDA3E0C4204}" type="sibTrans" cxnId="{517D4AE2-B978-4C53-9DE5-FCCBACBE1687}">
      <dgm:prSet/>
      <dgm:spPr/>
      <dgm:t>
        <a:bodyPr/>
        <a:lstStyle/>
        <a:p>
          <a:endParaRPr lang="zh-CN" altLang="en-US"/>
        </a:p>
      </dgm:t>
    </dgm:pt>
    <dgm:pt modelId="{CA4C9935-1317-4894-A454-B164749C0C73}">
      <dgm:prSet phldrT="[文本]"/>
      <dgm:spPr/>
      <dgm:t>
        <a:bodyPr/>
        <a:lstStyle/>
        <a:p>
          <a:r>
            <a:rPr lang="en-US" altLang="zh-CN" dirty="0" smtClean="0"/>
            <a:t>Conventional prose-design document</a:t>
          </a:r>
          <a:endParaRPr lang="zh-CN" altLang="en-US" dirty="0"/>
        </a:p>
      </dgm:t>
    </dgm:pt>
    <dgm:pt modelId="{26764437-EF01-40E1-BB62-C4ECA0BE32BF}" type="parTrans" cxnId="{33CF0E23-7885-4286-9974-D3571F273C8C}">
      <dgm:prSet/>
      <dgm:spPr/>
      <dgm:t>
        <a:bodyPr/>
        <a:lstStyle/>
        <a:p>
          <a:endParaRPr lang="zh-CN" altLang="en-US"/>
        </a:p>
      </dgm:t>
    </dgm:pt>
    <dgm:pt modelId="{CD991416-AB2A-47BF-9C74-FDCA2B1C2CC2}" type="sibTrans" cxnId="{33CF0E23-7885-4286-9974-D3571F273C8C}">
      <dgm:prSet/>
      <dgm:spPr/>
      <dgm:t>
        <a:bodyPr/>
        <a:lstStyle/>
        <a:p>
          <a:endParaRPr lang="zh-CN" altLang="en-US"/>
        </a:p>
      </dgm:t>
    </dgm:pt>
    <dgm:pt modelId="{F1F829B4-03D1-4CE2-BA30-27AD0CF7767E}">
      <dgm:prSet phldrT="[文本]"/>
      <dgm:spPr/>
      <dgm:t>
        <a:bodyPr/>
        <a:lstStyle/>
        <a:p>
          <a:r>
            <a:rPr lang="en-US" altLang="zh-CN" smtClean="0"/>
            <a:t>spec</a:t>
          </a:r>
          <a:endParaRPr lang="zh-CN" altLang="en-US" dirty="0"/>
        </a:p>
      </dgm:t>
    </dgm:pt>
    <dgm:pt modelId="{D8C3C0EC-2D61-4AB4-A12B-480BC7F3203C}" type="parTrans" cxnId="{E4CE3ACC-65B1-4BE8-8C7F-FBD0C234EC12}">
      <dgm:prSet/>
      <dgm:spPr/>
      <dgm:t>
        <a:bodyPr/>
        <a:lstStyle/>
        <a:p>
          <a:endParaRPr lang="zh-CN" altLang="en-US"/>
        </a:p>
      </dgm:t>
    </dgm:pt>
    <dgm:pt modelId="{CF7A461B-05F5-42C0-9244-D17E6D911588}" type="sibTrans" cxnId="{E4CE3ACC-65B1-4BE8-8C7F-FBD0C234EC12}">
      <dgm:prSet/>
      <dgm:spPr/>
      <dgm:t>
        <a:bodyPr/>
        <a:lstStyle/>
        <a:p>
          <a:endParaRPr lang="zh-CN" altLang="en-US"/>
        </a:p>
      </dgm:t>
    </dgm:pt>
    <dgm:pt modelId="{CCD1DFAB-931F-45AC-BCA5-F3B2D5B6932F}">
      <dgm:prSet phldrT="[文本]"/>
      <dgm:spPr/>
      <dgm:t>
        <a:bodyPr/>
        <a:lstStyle/>
        <a:p>
          <a:r>
            <a:rPr lang="en-US" altLang="zh-CN" dirty="0" smtClean="0"/>
            <a:t>Refining design document into TLA+ or </a:t>
          </a:r>
          <a:r>
            <a:rPr lang="en-US" altLang="zh-CN" dirty="0" err="1" smtClean="0"/>
            <a:t>PlusCal</a:t>
          </a:r>
          <a:endParaRPr lang="zh-CN" altLang="en-US" dirty="0"/>
        </a:p>
      </dgm:t>
    </dgm:pt>
    <dgm:pt modelId="{D0D9317F-12CB-4C9B-8DC2-DF64F895A362}" type="parTrans" cxnId="{398B62CE-D599-4150-875D-027529BD180B}">
      <dgm:prSet/>
      <dgm:spPr/>
      <dgm:t>
        <a:bodyPr/>
        <a:lstStyle/>
        <a:p>
          <a:endParaRPr lang="zh-CN" altLang="en-US"/>
        </a:p>
      </dgm:t>
    </dgm:pt>
    <dgm:pt modelId="{AC95DE0A-30E3-4D54-B0B2-5FCED414E4A5}" type="sibTrans" cxnId="{398B62CE-D599-4150-875D-027529BD180B}">
      <dgm:prSet/>
      <dgm:spPr/>
      <dgm:t>
        <a:bodyPr/>
        <a:lstStyle/>
        <a:p>
          <a:endParaRPr lang="zh-CN" altLang="en-US"/>
        </a:p>
      </dgm:t>
    </dgm:pt>
    <dgm:pt modelId="{4BC98BDB-B4DB-4197-AAB1-A2A2AFFB0CA5}">
      <dgm:prSet phldrT="[文本]"/>
      <dgm:spPr/>
      <dgm:t>
        <a:bodyPr/>
        <a:lstStyle/>
        <a:p>
          <a:r>
            <a:rPr lang="en-US" altLang="zh-CN" dirty="0" smtClean="0"/>
            <a:t>code</a:t>
          </a:r>
          <a:endParaRPr lang="zh-CN" altLang="en-US" dirty="0"/>
        </a:p>
      </dgm:t>
    </dgm:pt>
    <dgm:pt modelId="{A498924C-9008-400F-92D4-AB2EC21515EC}" type="parTrans" cxnId="{BD0B5A0B-61AB-42FA-9285-AE0E56A51C8D}">
      <dgm:prSet/>
      <dgm:spPr/>
      <dgm:t>
        <a:bodyPr/>
        <a:lstStyle/>
        <a:p>
          <a:endParaRPr lang="zh-CN" altLang="en-US"/>
        </a:p>
      </dgm:t>
    </dgm:pt>
    <dgm:pt modelId="{8D132F30-90F6-45A5-B545-866CA78ECDF7}" type="sibTrans" cxnId="{BD0B5A0B-61AB-42FA-9285-AE0E56A51C8D}">
      <dgm:prSet/>
      <dgm:spPr/>
      <dgm:t>
        <a:bodyPr/>
        <a:lstStyle/>
        <a:p>
          <a:endParaRPr lang="zh-CN" altLang="en-US"/>
        </a:p>
      </dgm:t>
    </dgm:pt>
    <dgm:pt modelId="{CF70C4AC-B0C6-4B89-A4A8-E7417AAC6207}">
      <dgm:prSet phldrT="[文本]"/>
      <dgm:spPr/>
      <dgm:t>
        <a:bodyPr/>
        <a:lstStyle/>
        <a:p>
          <a:r>
            <a:rPr lang="en-US" altLang="zh-CN" dirty="0" smtClean="0"/>
            <a:t>Coding</a:t>
          </a:r>
          <a:endParaRPr lang="zh-CN" altLang="en-US" dirty="0"/>
        </a:p>
      </dgm:t>
    </dgm:pt>
    <dgm:pt modelId="{4DB60071-B9DE-4CF2-8107-D69DABE4A8BF}" type="parTrans" cxnId="{14D3CD42-5891-4253-8E66-E4928C6CC8F8}">
      <dgm:prSet/>
      <dgm:spPr/>
      <dgm:t>
        <a:bodyPr/>
        <a:lstStyle/>
        <a:p>
          <a:endParaRPr lang="zh-CN" altLang="en-US"/>
        </a:p>
      </dgm:t>
    </dgm:pt>
    <dgm:pt modelId="{ADE51065-645E-42CF-B86F-38AD41E7FCF3}" type="sibTrans" cxnId="{14D3CD42-5891-4253-8E66-E4928C6CC8F8}">
      <dgm:prSet/>
      <dgm:spPr/>
      <dgm:t>
        <a:bodyPr/>
        <a:lstStyle/>
        <a:p>
          <a:endParaRPr lang="zh-CN" altLang="en-US"/>
        </a:p>
      </dgm:t>
    </dgm:pt>
    <dgm:pt modelId="{3BA944AC-430B-4E68-91EA-1E8DA14F5BE5}" type="pres">
      <dgm:prSet presAssocID="{B54BE241-170B-48DD-964C-4AF12544032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D61842B-7602-43B0-83D5-9DDD7072BCE7}" type="pres">
      <dgm:prSet presAssocID="{A87465A7-9458-4626-8FCD-3DCA0BDFB003}" presName="composite" presStyleCnt="0"/>
      <dgm:spPr/>
    </dgm:pt>
    <dgm:pt modelId="{D942D698-6CED-42F6-B9E3-4EBB864A7EC5}" type="pres">
      <dgm:prSet presAssocID="{A87465A7-9458-4626-8FCD-3DCA0BDFB003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28571F-B38E-4642-99C5-E8A3F210FF8F}" type="pres">
      <dgm:prSet presAssocID="{A87465A7-9458-4626-8FCD-3DCA0BDFB003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6D63A3-3423-4962-868C-D910A6AC8C23}" type="pres">
      <dgm:prSet presAssocID="{C88A53D8-CE02-4A79-AD1D-7FDA3E0C4204}" presName="sp" presStyleCnt="0"/>
      <dgm:spPr/>
    </dgm:pt>
    <dgm:pt modelId="{2060CD9E-0094-42AF-818E-DA93DE7AAED5}" type="pres">
      <dgm:prSet presAssocID="{F1F829B4-03D1-4CE2-BA30-27AD0CF7767E}" presName="composite" presStyleCnt="0"/>
      <dgm:spPr/>
    </dgm:pt>
    <dgm:pt modelId="{9DB5CF44-C2D8-41E3-AA29-E40D4D624A51}" type="pres">
      <dgm:prSet presAssocID="{F1F829B4-03D1-4CE2-BA30-27AD0CF7767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7F304E-032C-427D-97C8-2664D15DB20A}" type="pres">
      <dgm:prSet presAssocID="{F1F829B4-03D1-4CE2-BA30-27AD0CF7767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DE26B3-18F1-4DD5-A93F-A226AB9B5DAB}" type="pres">
      <dgm:prSet presAssocID="{CF7A461B-05F5-42C0-9244-D17E6D911588}" presName="sp" presStyleCnt="0"/>
      <dgm:spPr/>
    </dgm:pt>
    <dgm:pt modelId="{8D6DD053-1036-4983-ACEB-19B29341B104}" type="pres">
      <dgm:prSet presAssocID="{4BC98BDB-B4DB-4197-AAB1-A2A2AFFB0CA5}" presName="composite" presStyleCnt="0"/>
      <dgm:spPr/>
    </dgm:pt>
    <dgm:pt modelId="{38A94162-B454-402E-A7A5-788601C2540D}" type="pres">
      <dgm:prSet presAssocID="{4BC98BDB-B4DB-4197-AAB1-A2A2AFFB0CA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90CAE2-2B37-4497-9986-8C030DBFE1DF}" type="pres">
      <dgm:prSet presAssocID="{4BC98BDB-B4DB-4197-AAB1-A2A2AFFB0CA5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40854FB-DF4A-48FB-8125-0077BB04A877}" type="presOf" srcId="{CF70C4AC-B0C6-4B89-A4A8-E7417AAC6207}" destId="{C190CAE2-2B37-4497-9986-8C030DBFE1DF}" srcOrd="0" destOrd="0" presId="urn:microsoft.com/office/officeart/2005/8/layout/chevron2"/>
    <dgm:cxn modelId="{620E7C2A-0159-4DC6-995E-FD38B4CAD919}" type="presOf" srcId="{4BC98BDB-B4DB-4197-AAB1-A2A2AFFB0CA5}" destId="{38A94162-B454-402E-A7A5-788601C2540D}" srcOrd="0" destOrd="0" presId="urn:microsoft.com/office/officeart/2005/8/layout/chevron2"/>
    <dgm:cxn modelId="{957A4782-3218-4700-A391-6D676425E6B5}" type="presOf" srcId="{B54BE241-170B-48DD-964C-4AF12544032A}" destId="{3BA944AC-430B-4E68-91EA-1E8DA14F5BE5}" srcOrd="0" destOrd="0" presId="urn:microsoft.com/office/officeart/2005/8/layout/chevron2"/>
    <dgm:cxn modelId="{517D4AE2-B978-4C53-9DE5-FCCBACBE1687}" srcId="{B54BE241-170B-48DD-964C-4AF12544032A}" destId="{A87465A7-9458-4626-8FCD-3DCA0BDFB003}" srcOrd="0" destOrd="0" parTransId="{49C869ED-8588-49DF-9187-B28754FD94C7}" sibTransId="{C88A53D8-CE02-4A79-AD1D-7FDA3E0C4204}"/>
    <dgm:cxn modelId="{57FA71C7-6F92-426A-BC8F-DFA9C869FC2C}" type="presOf" srcId="{F1F829B4-03D1-4CE2-BA30-27AD0CF7767E}" destId="{9DB5CF44-C2D8-41E3-AA29-E40D4D624A51}" srcOrd="0" destOrd="0" presId="urn:microsoft.com/office/officeart/2005/8/layout/chevron2"/>
    <dgm:cxn modelId="{398B62CE-D599-4150-875D-027529BD180B}" srcId="{F1F829B4-03D1-4CE2-BA30-27AD0CF7767E}" destId="{CCD1DFAB-931F-45AC-BCA5-F3B2D5B6932F}" srcOrd="0" destOrd="0" parTransId="{D0D9317F-12CB-4C9B-8DC2-DF64F895A362}" sibTransId="{AC95DE0A-30E3-4D54-B0B2-5FCED414E4A5}"/>
    <dgm:cxn modelId="{B1755FD9-ACB5-44FE-8BC9-537E3501CAA0}" type="presOf" srcId="{A87465A7-9458-4626-8FCD-3DCA0BDFB003}" destId="{D942D698-6CED-42F6-B9E3-4EBB864A7EC5}" srcOrd="0" destOrd="0" presId="urn:microsoft.com/office/officeart/2005/8/layout/chevron2"/>
    <dgm:cxn modelId="{E4CE3ACC-65B1-4BE8-8C7F-FBD0C234EC12}" srcId="{B54BE241-170B-48DD-964C-4AF12544032A}" destId="{F1F829B4-03D1-4CE2-BA30-27AD0CF7767E}" srcOrd="1" destOrd="0" parTransId="{D8C3C0EC-2D61-4AB4-A12B-480BC7F3203C}" sibTransId="{CF7A461B-05F5-42C0-9244-D17E6D911588}"/>
    <dgm:cxn modelId="{14D3CD42-5891-4253-8E66-E4928C6CC8F8}" srcId="{4BC98BDB-B4DB-4197-AAB1-A2A2AFFB0CA5}" destId="{CF70C4AC-B0C6-4B89-A4A8-E7417AAC6207}" srcOrd="0" destOrd="0" parTransId="{4DB60071-B9DE-4CF2-8107-D69DABE4A8BF}" sibTransId="{ADE51065-645E-42CF-B86F-38AD41E7FCF3}"/>
    <dgm:cxn modelId="{33CF0E23-7885-4286-9974-D3571F273C8C}" srcId="{A87465A7-9458-4626-8FCD-3DCA0BDFB003}" destId="{CA4C9935-1317-4894-A454-B164749C0C73}" srcOrd="0" destOrd="0" parTransId="{26764437-EF01-40E1-BB62-C4ECA0BE32BF}" sibTransId="{CD991416-AB2A-47BF-9C74-FDCA2B1C2CC2}"/>
    <dgm:cxn modelId="{BD0B5A0B-61AB-42FA-9285-AE0E56A51C8D}" srcId="{B54BE241-170B-48DD-964C-4AF12544032A}" destId="{4BC98BDB-B4DB-4197-AAB1-A2A2AFFB0CA5}" srcOrd="2" destOrd="0" parTransId="{A498924C-9008-400F-92D4-AB2EC21515EC}" sibTransId="{8D132F30-90F6-45A5-B545-866CA78ECDF7}"/>
    <dgm:cxn modelId="{F74316CB-910B-4F2A-B8DE-033D01FFDDDF}" type="presOf" srcId="{CCD1DFAB-931F-45AC-BCA5-F3B2D5B6932F}" destId="{F97F304E-032C-427D-97C8-2664D15DB20A}" srcOrd="0" destOrd="0" presId="urn:microsoft.com/office/officeart/2005/8/layout/chevron2"/>
    <dgm:cxn modelId="{24D1E4FB-3C04-408F-B473-EB4D39F2E0ED}" type="presOf" srcId="{CA4C9935-1317-4894-A454-B164749C0C73}" destId="{0928571F-B38E-4642-99C5-E8A3F210FF8F}" srcOrd="0" destOrd="0" presId="urn:microsoft.com/office/officeart/2005/8/layout/chevron2"/>
    <dgm:cxn modelId="{F726F6D0-0D7D-4D7C-9A94-52A7D5042F30}" type="presParOf" srcId="{3BA944AC-430B-4E68-91EA-1E8DA14F5BE5}" destId="{DD61842B-7602-43B0-83D5-9DDD7072BCE7}" srcOrd="0" destOrd="0" presId="urn:microsoft.com/office/officeart/2005/8/layout/chevron2"/>
    <dgm:cxn modelId="{228448FC-5733-4672-8F44-F6152F2CE342}" type="presParOf" srcId="{DD61842B-7602-43B0-83D5-9DDD7072BCE7}" destId="{D942D698-6CED-42F6-B9E3-4EBB864A7EC5}" srcOrd="0" destOrd="0" presId="urn:microsoft.com/office/officeart/2005/8/layout/chevron2"/>
    <dgm:cxn modelId="{0B8FEA62-BAFB-4B10-850C-6F5FD9AE1057}" type="presParOf" srcId="{DD61842B-7602-43B0-83D5-9DDD7072BCE7}" destId="{0928571F-B38E-4642-99C5-E8A3F210FF8F}" srcOrd="1" destOrd="0" presId="urn:microsoft.com/office/officeart/2005/8/layout/chevron2"/>
    <dgm:cxn modelId="{1AA11D9A-61AD-4663-9AFC-5DCCF698FAFC}" type="presParOf" srcId="{3BA944AC-430B-4E68-91EA-1E8DA14F5BE5}" destId="{066D63A3-3423-4962-868C-D910A6AC8C23}" srcOrd="1" destOrd="0" presId="urn:microsoft.com/office/officeart/2005/8/layout/chevron2"/>
    <dgm:cxn modelId="{71DFB7D1-52AD-462D-82E3-996ACA1F32ED}" type="presParOf" srcId="{3BA944AC-430B-4E68-91EA-1E8DA14F5BE5}" destId="{2060CD9E-0094-42AF-818E-DA93DE7AAED5}" srcOrd="2" destOrd="0" presId="urn:microsoft.com/office/officeart/2005/8/layout/chevron2"/>
    <dgm:cxn modelId="{57FBB269-8498-46BF-AD4E-F97A3FD1A518}" type="presParOf" srcId="{2060CD9E-0094-42AF-818E-DA93DE7AAED5}" destId="{9DB5CF44-C2D8-41E3-AA29-E40D4D624A51}" srcOrd="0" destOrd="0" presId="urn:microsoft.com/office/officeart/2005/8/layout/chevron2"/>
    <dgm:cxn modelId="{BA0F2321-B21F-476B-89BF-4E46968AE774}" type="presParOf" srcId="{2060CD9E-0094-42AF-818E-DA93DE7AAED5}" destId="{F97F304E-032C-427D-97C8-2664D15DB20A}" srcOrd="1" destOrd="0" presId="urn:microsoft.com/office/officeart/2005/8/layout/chevron2"/>
    <dgm:cxn modelId="{C0142691-775E-4B40-821D-A2CE557F6094}" type="presParOf" srcId="{3BA944AC-430B-4E68-91EA-1E8DA14F5BE5}" destId="{24DE26B3-18F1-4DD5-A93F-A226AB9B5DAB}" srcOrd="3" destOrd="0" presId="urn:microsoft.com/office/officeart/2005/8/layout/chevron2"/>
    <dgm:cxn modelId="{1E40AB75-37A9-41D3-8F44-89BD861012BB}" type="presParOf" srcId="{3BA944AC-430B-4E68-91EA-1E8DA14F5BE5}" destId="{8D6DD053-1036-4983-ACEB-19B29341B104}" srcOrd="4" destOrd="0" presId="urn:microsoft.com/office/officeart/2005/8/layout/chevron2"/>
    <dgm:cxn modelId="{C7555F6C-A10F-4BB8-AC1E-E50D9FF4F1DC}" type="presParOf" srcId="{8D6DD053-1036-4983-ACEB-19B29341B104}" destId="{38A94162-B454-402E-A7A5-788601C2540D}" srcOrd="0" destOrd="0" presId="urn:microsoft.com/office/officeart/2005/8/layout/chevron2"/>
    <dgm:cxn modelId="{8ABB75E7-C036-47B1-BFCA-EC2018A660DF}" type="presParOf" srcId="{8D6DD053-1036-4983-ACEB-19B29341B104}" destId="{C190CAE2-2B37-4497-9986-8C030DBFE1D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E0ED93-579C-4176-BCEF-7E42193D4312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06354AAA-2126-4D45-9CD0-E68FD5DE1CB2}">
      <dgm:prSet phldrT="[文本]"/>
      <dgm:spPr/>
      <dgm:t>
        <a:bodyPr/>
        <a:lstStyle/>
        <a:p>
          <a:r>
            <a:rPr lang="en-US" altLang="zh-CN" dirty="0" smtClean="0"/>
            <a:t>correctness</a:t>
          </a:r>
          <a:endParaRPr lang="zh-CN" altLang="en-US" dirty="0"/>
        </a:p>
      </dgm:t>
    </dgm:pt>
    <dgm:pt modelId="{DBC7C179-4DD9-4444-8544-6E9981B5E00A}" type="parTrans" cxnId="{F22AB5AE-CEC1-45D8-B277-4BE82B4BBA58}">
      <dgm:prSet/>
      <dgm:spPr/>
      <dgm:t>
        <a:bodyPr/>
        <a:lstStyle/>
        <a:p>
          <a:endParaRPr lang="zh-CN" altLang="en-US"/>
        </a:p>
      </dgm:t>
    </dgm:pt>
    <dgm:pt modelId="{BBA94DD6-DDDC-4795-9DBF-A4647F32D540}" type="sibTrans" cxnId="{F22AB5AE-CEC1-45D8-B277-4BE82B4BBA58}">
      <dgm:prSet/>
      <dgm:spPr/>
      <dgm:t>
        <a:bodyPr/>
        <a:lstStyle/>
        <a:p>
          <a:endParaRPr lang="zh-CN" altLang="en-US"/>
        </a:p>
      </dgm:t>
    </dgm:pt>
    <dgm:pt modelId="{BC908285-F3B7-41A4-8849-FB7F45361941}">
      <dgm:prSet phldrT="[文本]"/>
      <dgm:spPr/>
      <dgm:t>
        <a:bodyPr/>
        <a:lstStyle/>
        <a:p>
          <a:r>
            <a:rPr lang="en-US" altLang="zh-CN" dirty="0" smtClean="0"/>
            <a:t>System design and </a:t>
          </a:r>
          <a:r>
            <a:rPr lang="en-US" altLang="zh-CN" dirty="0" err="1" smtClean="0"/>
            <a:t>alg</a:t>
          </a:r>
          <a:endParaRPr lang="zh-CN" altLang="en-US" dirty="0"/>
        </a:p>
      </dgm:t>
    </dgm:pt>
    <dgm:pt modelId="{FC8CA9C8-723A-48D8-9642-A19A9AFAFC1E}" type="parTrans" cxnId="{3A9D4251-E6A7-464D-977B-C3ACCDD2EFD9}">
      <dgm:prSet/>
      <dgm:spPr/>
      <dgm:t>
        <a:bodyPr/>
        <a:lstStyle/>
        <a:p>
          <a:endParaRPr lang="zh-CN" altLang="en-US"/>
        </a:p>
      </dgm:t>
    </dgm:pt>
    <dgm:pt modelId="{1ABF4E7E-499A-43A5-94CE-8B48BA4B3D46}" type="sibTrans" cxnId="{3A9D4251-E6A7-464D-977B-C3ACCDD2EFD9}">
      <dgm:prSet/>
      <dgm:spPr/>
      <dgm:t>
        <a:bodyPr/>
        <a:lstStyle/>
        <a:p>
          <a:endParaRPr lang="zh-CN" altLang="en-US"/>
        </a:p>
      </dgm:t>
    </dgm:pt>
    <dgm:pt modelId="{B04A87C4-BDE0-4B74-B540-DD178A4C05A4}">
      <dgm:prSet phldrT="[文本]"/>
      <dgm:spPr/>
      <dgm:t>
        <a:bodyPr/>
        <a:lstStyle/>
        <a:p>
          <a:r>
            <a:rPr lang="en-US" altLang="zh-CN" dirty="0" smtClean="0"/>
            <a:t>Code and hardware</a:t>
          </a:r>
          <a:endParaRPr lang="zh-CN" altLang="en-US" dirty="0"/>
        </a:p>
      </dgm:t>
    </dgm:pt>
    <dgm:pt modelId="{7A8B073D-AF64-44D2-BF7F-F95BA7CA248B}" type="parTrans" cxnId="{0CBF7E65-F172-4D44-A8C4-781576BE1C06}">
      <dgm:prSet/>
      <dgm:spPr/>
      <dgm:t>
        <a:bodyPr/>
        <a:lstStyle/>
        <a:p>
          <a:endParaRPr lang="zh-CN" altLang="en-US"/>
        </a:p>
      </dgm:t>
    </dgm:pt>
    <dgm:pt modelId="{FB8704D0-EEC4-4073-8D3D-3E72AB97FF58}" type="sibTrans" cxnId="{0CBF7E65-F172-4D44-A8C4-781576BE1C06}">
      <dgm:prSet/>
      <dgm:spPr/>
      <dgm:t>
        <a:bodyPr/>
        <a:lstStyle/>
        <a:p>
          <a:endParaRPr lang="zh-CN" altLang="en-US"/>
        </a:p>
      </dgm:t>
    </dgm:pt>
    <dgm:pt modelId="{C12EC4CC-6024-4175-9834-4DB534C40A8A}" type="pres">
      <dgm:prSet presAssocID="{E0E0ED93-579C-4176-BCEF-7E42193D4312}" presName="compositeShape" presStyleCnt="0">
        <dgm:presLayoutVars>
          <dgm:dir/>
          <dgm:resizeHandles/>
        </dgm:presLayoutVars>
      </dgm:prSet>
      <dgm:spPr/>
    </dgm:pt>
    <dgm:pt modelId="{7D2F9866-B9FD-46C2-A20D-1743D4F0754D}" type="pres">
      <dgm:prSet presAssocID="{E0E0ED93-579C-4176-BCEF-7E42193D4312}" presName="pyramid" presStyleLbl="node1" presStyleIdx="0" presStyleCnt="1"/>
      <dgm:spPr/>
    </dgm:pt>
    <dgm:pt modelId="{7435BDA4-8220-4F7B-8764-687D051C08B7}" type="pres">
      <dgm:prSet presAssocID="{E0E0ED93-579C-4176-BCEF-7E42193D4312}" presName="theList" presStyleCnt="0"/>
      <dgm:spPr/>
    </dgm:pt>
    <dgm:pt modelId="{FE6F9B16-4689-4CD1-890D-8595830A2E26}" type="pres">
      <dgm:prSet presAssocID="{06354AAA-2126-4D45-9CD0-E68FD5DE1CB2}" presName="aNode" presStyleLbl="fgAcc1" presStyleIdx="0" presStyleCnt="3">
        <dgm:presLayoutVars>
          <dgm:bulletEnabled val="1"/>
        </dgm:presLayoutVars>
      </dgm:prSet>
      <dgm:spPr/>
    </dgm:pt>
    <dgm:pt modelId="{93F75E19-3B80-41B8-BF18-4C3B3BB19E7F}" type="pres">
      <dgm:prSet presAssocID="{06354AAA-2126-4D45-9CD0-E68FD5DE1CB2}" presName="aSpace" presStyleCnt="0"/>
      <dgm:spPr/>
    </dgm:pt>
    <dgm:pt modelId="{B31B3023-667C-4306-980F-A9A4AB98BD1F}" type="pres">
      <dgm:prSet presAssocID="{BC908285-F3B7-41A4-8849-FB7F45361941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DC58BD-9ADB-461B-A4CC-66F33A167238}" type="pres">
      <dgm:prSet presAssocID="{BC908285-F3B7-41A4-8849-FB7F45361941}" presName="aSpace" presStyleCnt="0"/>
      <dgm:spPr/>
    </dgm:pt>
    <dgm:pt modelId="{E7437A41-EE7E-4ABD-B958-69E608F3D3E3}" type="pres">
      <dgm:prSet presAssocID="{B04A87C4-BDE0-4B74-B540-DD178A4C05A4}" presName="aNode" presStyleLbl="fgAcc1" presStyleIdx="2" presStyleCnt="3">
        <dgm:presLayoutVars>
          <dgm:bulletEnabled val="1"/>
        </dgm:presLayoutVars>
      </dgm:prSet>
      <dgm:spPr/>
    </dgm:pt>
    <dgm:pt modelId="{DBD1270F-00C9-42F3-AAB9-B585E4CCA0A9}" type="pres">
      <dgm:prSet presAssocID="{B04A87C4-BDE0-4B74-B540-DD178A4C05A4}" presName="aSpace" presStyleCnt="0"/>
      <dgm:spPr/>
    </dgm:pt>
  </dgm:ptLst>
  <dgm:cxnLst>
    <dgm:cxn modelId="{4B3166A5-0DD9-434D-81CF-AC627EB0725A}" type="presOf" srcId="{E0E0ED93-579C-4176-BCEF-7E42193D4312}" destId="{C12EC4CC-6024-4175-9834-4DB534C40A8A}" srcOrd="0" destOrd="0" presId="urn:microsoft.com/office/officeart/2005/8/layout/pyramid2"/>
    <dgm:cxn modelId="{CB8BFECE-699E-4089-BAB8-F0D9E7F73A59}" type="presOf" srcId="{B04A87C4-BDE0-4B74-B540-DD178A4C05A4}" destId="{E7437A41-EE7E-4ABD-B958-69E608F3D3E3}" srcOrd="0" destOrd="0" presId="urn:microsoft.com/office/officeart/2005/8/layout/pyramid2"/>
    <dgm:cxn modelId="{0CBF7E65-F172-4D44-A8C4-781576BE1C06}" srcId="{E0E0ED93-579C-4176-BCEF-7E42193D4312}" destId="{B04A87C4-BDE0-4B74-B540-DD178A4C05A4}" srcOrd="2" destOrd="0" parTransId="{7A8B073D-AF64-44D2-BF7F-F95BA7CA248B}" sibTransId="{FB8704D0-EEC4-4073-8D3D-3E72AB97FF58}"/>
    <dgm:cxn modelId="{AAFF8480-9860-4FCE-9111-E433EC0664D7}" type="presOf" srcId="{BC908285-F3B7-41A4-8849-FB7F45361941}" destId="{B31B3023-667C-4306-980F-A9A4AB98BD1F}" srcOrd="0" destOrd="0" presId="urn:microsoft.com/office/officeart/2005/8/layout/pyramid2"/>
    <dgm:cxn modelId="{3A9D4251-E6A7-464D-977B-C3ACCDD2EFD9}" srcId="{E0E0ED93-579C-4176-BCEF-7E42193D4312}" destId="{BC908285-F3B7-41A4-8849-FB7F45361941}" srcOrd="1" destOrd="0" parTransId="{FC8CA9C8-723A-48D8-9642-A19A9AFAFC1E}" sibTransId="{1ABF4E7E-499A-43A5-94CE-8B48BA4B3D46}"/>
    <dgm:cxn modelId="{F22AB5AE-CEC1-45D8-B277-4BE82B4BBA58}" srcId="{E0E0ED93-579C-4176-BCEF-7E42193D4312}" destId="{06354AAA-2126-4D45-9CD0-E68FD5DE1CB2}" srcOrd="0" destOrd="0" parTransId="{DBC7C179-4DD9-4444-8544-6E9981B5E00A}" sibTransId="{BBA94DD6-DDDC-4795-9DBF-A4647F32D540}"/>
    <dgm:cxn modelId="{886C97EA-0CF7-48D6-8726-BF0DB6BE91C4}" type="presOf" srcId="{06354AAA-2126-4D45-9CD0-E68FD5DE1CB2}" destId="{FE6F9B16-4689-4CD1-890D-8595830A2E26}" srcOrd="0" destOrd="0" presId="urn:microsoft.com/office/officeart/2005/8/layout/pyramid2"/>
    <dgm:cxn modelId="{2F4A1945-EC8B-4EA4-ADCF-B34FE6CF2D0F}" type="presParOf" srcId="{C12EC4CC-6024-4175-9834-4DB534C40A8A}" destId="{7D2F9866-B9FD-46C2-A20D-1743D4F0754D}" srcOrd="0" destOrd="0" presId="urn:microsoft.com/office/officeart/2005/8/layout/pyramid2"/>
    <dgm:cxn modelId="{2DE72D7A-2820-4A4B-9EA5-844FED5E0AFD}" type="presParOf" srcId="{C12EC4CC-6024-4175-9834-4DB534C40A8A}" destId="{7435BDA4-8220-4F7B-8764-687D051C08B7}" srcOrd="1" destOrd="0" presId="urn:microsoft.com/office/officeart/2005/8/layout/pyramid2"/>
    <dgm:cxn modelId="{D80754B6-0B04-4716-9627-C1247F40CB5B}" type="presParOf" srcId="{7435BDA4-8220-4F7B-8764-687D051C08B7}" destId="{FE6F9B16-4689-4CD1-890D-8595830A2E26}" srcOrd="0" destOrd="0" presId="urn:microsoft.com/office/officeart/2005/8/layout/pyramid2"/>
    <dgm:cxn modelId="{EC8EEF16-72E4-4A8E-A58F-9157F0C0F655}" type="presParOf" srcId="{7435BDA4-8220-4F7B-8764-687D051C08B7}" destId="{93F75E19-3B80-41B8-BF18-4C3B3BB19E7F}" srcOrd="1" destOrd="0" presId="urn:microsoft.com/office/officeart/2005/8/layout/pyramid2"/>
    <dgm:cxn modelId="{4A28C100-9008-4B77-9856-8386AA48C1A6}" type="presParOf" srcId="{7435BDA4-8220-4F7B-8764-687D051C08B7}" destId="{B31B3023-667C-4306-980F-A9A4AB98BD1F}" srcOrd="2" destOrd="0" presId="urn:microsoft.com/office/officeart/2005/8/layout/pyramid2"/>
    <dgm:cxn modelId="{31B96BBA-5BEC-4A3A-B7C4-587A4D38AF07}" type="presParOf" srcId="{7435BDA4-8220-4F7B-8764-687D051C08B7}" destId="{BADC58BD-9ADB-461B-A4CC-66F33A167238}" srcOrd="3" destOrd="0" presId="urn:microsoft.com/office/officeart/2005/8/layout/pyramid2"/>
    <dgm:cxn modelId="{A1A3B65B-F8CB-4E41-ACE7-DD9907BFC637}" type="presParOf" srcId="{7435BDA4-8220-4F7B-8764-687D051C08B7}" destId="{E7437A41-EE7E-4ABD-B958-69E608F3D3E3}" srcOrd="4" destOrd="0" presId="urn:microsoft.com/office/officeart/2005/8/layout/pyramid2"/>
    <dgm:cxn modelId="{ECF9901F-C4C4-49E4-8B43-E5DDF829D8AE}" type="presParOf" srcId="{7435BDA4-8220-4F7B-8764-687D051C08B7}" destId="{DBD1270F-00C9-42F3-AAB9-B585E4CCA0A9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285A40-AA0C-4868-8433-893D3E4E41D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8E06FA-A864-4A00-88E9-7ADF7CB855B0}">
      <dgm:prSet phldrT="[文本]"/>
      <dgm:spPr/>
      <dgm:t>
        <a:bodyPr/>
        <a:lstStyle/>
        <a:p>
          <a:endParaRPr lang="zh-CN" altLang="en-US" dirty="0"/>
        </a:p>
      </dgm:t>
    </dgm:pt>
    <dgm:pt modelId="{7C353075-ECE7-45DB-A0F0-D04936201F39}" type="parTrans" cxnId="{9DCFF57B-E3D1-44AE-8B37-8ECA2D122EDE}">
      <dgm:prSet/>
      <dgm:spPr/>
      <dgm:t>
        <a:bodyPr/>
        <a:lstStyle/>
        <a:p>
          <a:endParaRPr lang="zh-CN" altLang="en-US"/>
        </a:p>
      </dgm:t>
    </dgm:pt>
    <dgm:pt modelId="{E64E5E6B-E977-4CEA-9B32-040D37148B0E}" type="sibTrans" cxnId="{9DCFF57B-E3D1-44AE-8B37-8ECA2D122EDE}">
      <dgm:prSet/>
      <dgm:spPr/>
      <dgm:t>
        <a:bodyPr/>
        <a:lstStyle/>
        <a:p>
          <a:endParaRPr lang="zh-CN" altLang="en-US"/>
        </a:p>
      </dgm:t>
    </dgm:pt>
    <dgm:pt modelId="{D6732533-2192-41A1-97D8-68F1FD5447A8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01370D82-B86B-45AA-802D-59261D813035}" type="parTrans" cxnId="{6EFF0AFA-6F8A-4D45-94A1-F6FEF99839C4}">
      <dgm:prSet/>
      <dgm:spPr/>
      <dgm:t>
        <a:bodyPr/>
        <a:lstStyle/>
        <a:p>
          <a:endParaRPr lang="zh-CN" altLang="en-US"/>
        </a:p>
      </dgm:t>
    </dgm:pt>
    <dgm:pt modelId="{4385293F-4105-4EC8-9589-228A697C6256}" type="sibTrans" cxnId="{6EFF0AFA-6F8A-4D45-94A1-F6FEF99839C4}">
      <dgm:prSet/>
      <dgm:spPr/>
      <dgm:t>
        <a:bodyPr/>
        <a:lstStyle/>
        <a:p>
          <a:endParaRPr lang="zh-CN" altLang="en-US"/>
        </a:p>
      </dgm:t>
    </dgm:pt>
    <dgm:pt modelId="{61F99DAF-5299-4822-B0C0-785FD7072B88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777C2F0A-542F-4503-BB70-01D7D634BA3F}" type="parTrans" cxnId="{901F908D-A815-4913-B4AD-518C14DCC5EC}">
      <dgm:prSet/>
      <dgm:spPr/>
      <dgm:t>
        <a:bodyPr/>
        <a:lstStyle/>
        <a:p>
          <a:endParaRPr lang="zh-CN" altLang="en-US"/>
        </a:p>
      </dgm:t>
    </dgm:pt>
    <dgm:pt modelId="{A1500D4E-BB98-45EF-BF92-87F09474E796}" type="sibTrans" cxnId="{901F908D-A815-4913-B4AD-518C14DCC5EC}">
      <dgm:prSet/>
      <dgm:spPr/>
      <dgm:t>
        <a:bodyPr/>
        <a:lstStyle/>
        <a:p>
          <a:endParaRPr lang="zh-CN" altLang="en-US"/>
        </a:p>
      </dgm:t>
    </dgm:pt>
    <dgm:pt modelId="{C63378AC-D7D8-4708-816D-1ACFFB95916A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3B3F7AAD-80A7-46E4-8A73-ED95FAD596EF}" type="parTrans" cxnId="{008EF58B-82CF-4283-816F-209B79C7BA50}">
      <dgm:prSet/>
      <dgm:spPr/>
      <dgm:t>
        <a:bodyPr/>
        <a:lstStyle/>
        <a:p>
          <a:endParaRPr lang="zh-CN" altLang="en-US"/>
        </a:p>
      </dgm:t>
    </dgm:pt>
    <dgm:pt modelId="{3AC54EC2-20EC-4A5E-8527-6BB075380879}" type="sibTrans" cxnId="{008EF58B-82CF-4283-816F-209B79C7BA50}">
      <dgm:prSet/>
      <dgm:spPr/>
      <dgm:t>
        <a:bodyPr/>
        <a:lstStyle/>
        <a:p>
          <a:endParaRPr lang="zh-CN" altLang="en-US"/>
        </a:p>
      </dgm:t>
    </dgm:pt>
    <dgm:pt modelId="{D7EA4787-1127-464A-8CB0-EBA7454AFF86}" type="pres">
      <dgm:prSet presAssocID="{CA285A40-AA0C-4868-8433-893D3E4E41DA}" presName="vert0" presStyleCnt="0">
        <dgm:presLayoutVars>
          <dgm:dir/>
          <dgm:animOne val="branch"/>
          <dgm:animLvl val="lvl"/>
        </dgm:presLayoutVars>
      </dgm:prSet>
      <dgm:spPr/>
    </dgm:pt>
    <dgm:pt modelId="{4FF6B2BE-7905-4F87-9F07-12B9A3EBBE67}" type="pres">
      <dgm:prSet presAssocID="{0D8E06FA-A864-4A00-88E9-7ADF7CB855B0}" presName="thickLine" presStyleLbl="alignNode1" presStyleIdx="0" presStyleCnt="1"/>
      <dgm:spPr/>
    </dgm:pt>
    <dgm:pt modelId="{CF749651-C5EF-48A0-878F-F18317E56806}" type="pres">
      <dgm:prSet presAssocID="{0D8E06FA-A864-4A00-88E9-7ADF7CB855B0}" presName="horz1" presStyleCnt="0"/>
      <dgm:spPr/>
    </dgm:pt>
    <dgm:pt modelId="{24B3A3B8-7A18-4E74-B116-148DD4DBCB0D}" type="pres">
      <dgm:prSet presAssocID="{0D8E06FA-A864-4A00-88E9-7ADF7CB855B0}" presName="tx1" presStyleLbl="revTx" presStyleIdx="0" presStyleCnt="4"/>
      <dgm:spPr/>
      <dgm:t>
        <a:bodyPr/>
        <a:lstStyle/>
        <a:p>
          <a:endParaRPr lang="zh-CN" altLang="en-US"/>
        </a:p>
      </dgm:t>
    </dgm:pt>
    <dgm:pt modelId="{6B106777-2EDF-476E-A130-0EE8E0C600C3}" type="pres">
      <dgm:prSet presAssocID="{0D8E06FA-A864-4A00-88E9-7ADF7CB855B0}" presName="vert1" presStyleCnt="0"/>
      <dgm:spPr/>
    </dgm:pt>
    <dgm:pt modelId="{03BF6411-1E55-483A-BF3E-C1FAFD0F2FB5}" type="pres">
      <dgm:prSet presAssocID="{D6732533-2192-41A1-97D8-68F1FD5447A8}" presName="vertSpace2a" presStyleCnt="0"/>
      <dgm:spPr/>
    </dgm:pt>
    <dgm:pt modelId="{AA9AB3A3-22E0-4E67-8E85-094ED3A3F822}" type="pres">
      <dgm:prSet presAssocID="{D6732533-2192-41A1-97D8-68F1FD5447A8}" presName="horz2" presStyleCnt="0"/>
      <dgm:spPr/>
    </dgm:pt>
    <dgm:pt modelId="{39BD8BF9-00EE-413C-AC9A-0B2ACBFCA16C}" type="pres">
      <dgm:prSet presAssocID="{D6732533-2192-41A1-97D8-68F1FD5447A8}" presName="horzSpace2" presStyleCnt="0"/>
      <dgm:spPr/>
    </dgm:pt>
    <dgm:pt modelId="{FA414238-EA57-4FCE-A702-952492360F9F}" type="pres">
      <dgm:prSet presAssocID="{D6732533-2192-41A1-97D8-68F1FD5447A8}" presName="tx2" presStyleLbl="revTx" presStyleIdx="1" presStyleCnt="4"/>
      <dgm:spPr/>
    </dgm:pt>
    <dgm:pt modelId="{A9E092E7-B533-40FD-8ADB-0C63157A98B5}" type="pres">
      <dgm:prSet presAssocID="{D6732533-2192-41A1-97D8-68F1FD5447A8}" presName="vert2" presStyleCnt="0"/>
      <dgm:spPr/>
    </dgm:pt>
    <dgm:pt modelId="{9ACF4DCA-70B8-4C95-BE13-AE05AE214F49}" type="pres">
      <dgm:prSet presAssocID="{D6732533-2192-41A1-97D8-68F1FD5447A8}" presName="thinLine2b" presStyleLbl="callout" presStyleIdx="0" presStyleCnt="3"/>
      <dgm:spPr/>
    </dgm:pt>
    <dgm:pt modelId="{F9D33842-A924-40BB-9E12-CCD08792FF2E}" type="pres">
      <dgm:prSet presAssocID="{D6732533-2192-41A1-97D8-68F1FD5447A8}" presName="vertSpace2b" presStyleCnt="0"/>
      <dgm:spPr/>
    </dgm:pt>
    <dgm:pt modelId="{9622E4F4-750A-4976-9D04-BE7A6B4B772E}" type="pres">
      <dgm:prSet presAssocID="{61F99DAF-5299-4822-B0C0-785FD7072B88}" presName="horz2" presStyleCnt="0"/>
      <dgm:spPr/>
    </dgm:pt>
    <dgm:pt modelId="{8025D01D-D31F-4F66-A87A-B6C6AA339F39}" type="pres">
      <dgm:prSet presAssocID="{61F99DAF-5299-4822-B0C0-785FD7072B88}" presName="horzSpace2" presStyleCnt="0"/>
      <dgm:spPr/>
    </dgm:pt>
    <dgm:pt modelId="{1B167FC7-110F-4564-A7A7-48B19855EB42}" type="pres">
      <dgm:prSet presAssocID="{61F99DAF-5299-4822-B0C0-785FD7072B88}" presName="tx2" presStyleLbl="revTx" presStyleIdx="2" presStyleCnt="4"/>
      <dgm:spPr/>
    </dgm:pt>
    <dgm:pt modelId="{FA679518-1D9A-455B-B895-73AF8DED8F4C}" type="pres">
      <dgm:prSet presAssocID="{61F99DAF-5299-4822-B0C0-785FD7072B88}" presName="vert2" presStyleCnt="0"/>
      <dgm:spPr/>
    </dgm:pt>
    <dgm:pt modelId="{86BBFB8E-9C3C-4B90-8878-77A0D0D2BCF8}" type="pres">
      <dgm:prSet presAssocID="{61F99DAF-5299-4822-B0C0-785FD7072B88}" presName="thinLine2b" presStyleLbl="callout" presStyleIdx="1" presStyleCnt="3"/>
      <dgm:spPr/>
    </dgm:pt>
    <dgm:pt modelId="{D2CF8E23-E2C6-47F4-A12F-FB34A90F15B1}" type="pres">
      <dgm:prSet presAssocID="{61F99DAF-5299-4822-B0C0-785FD7072B88}" presName="vertSpace2b" presStyleCnt="0"/>
      <dgm:spPr/>
    </dgm:pt>
    <dgm:pt modelId="{00CC6E68-D9BE-4A7C-9C63-90A4F5F1E434}" type="pres">
      <dgm:prSet presAssocID="{C63378AC-D7D8-4708-816D-1ACFFB95916A}" presName="horz2" presStyleCnt="0"/>
      <dgm:spPr/>
    </dgm:pt>
    <dgm:pt modelId="{99624C45-CA4A-45A2-962A-2D8B562AD278}" type="pres">
      <dgm:prSet presAssocID="{C63378AC-D7D8-4708-816D-1ACFFB95916A}" presName="horzSpace2" presStyleCnt="0"/>
      <dgm:spPr/>
    </dgm:pt>
    <dgm:pt modelId="{B27CA148-FB7D-4975-BFA8-82A361DD4495}" type="pres">
      <dgm:prSet presAssocID="{C63378AC-D7D8-4708-816D-1ACFFB95916A}" presName="tx2" presStyleLbl="revTx" presStyleIdx="3" presStyleCnt="4"/>
      <dgm:spPr/>
    </dgm:pt>
    <dgm:pt modelId="{2FCA5A46-AC31-4E8F-8CEA-F49F2DEDD389}" type="pres">
      <dgm:prSet presAssocID="{C63378AC-D7D8-4708-816D-1ACFFB95916A}" presName="vert2" presStyleCnt="0"/>
      <dgm:spPr/>
    </dgm:pt>
    <dgm:pt modelId="{4FCF670F-DCF2-4271-B902-45F22985D89B}" type="pres">
      <dgm:prSet presAssocID="{C63378AC-D7D8-4708-816D-1ACFFB95916A}" presName="thinLine2b" presStyleLbl="callout" presStyleIdx="2" presStyleCnt="3"/>
      <dgm:spPr/>
    </dgm:pt>
    <dgm:pt modelId="{2F955FA4-90B0-4AF6-BF06-0FBCCE45EAD0}" type="pres">
      <dgm:prSet presAssocID="{C63378AC-D7D8-4708-816D-1ACFFB95916A}" presName="vertSpace2b" presStyleCnt="0"/>
      <dgm:spPr/>
    </dgm:pt>
  </dgm:ptLst>
  <dgm:cxnLst>
    <dgm:cxn modelId="{008EF58B-82CF-4283-816F-209B79C7BA50}" srcId="{0D8E06FA-A864-4A00-88E9-7ADF7CB855B0}" destId="{C63378AC-D7D8-4708-816D-1ACFFB95916A}" srcOrd="2" destOrd="0" parTransId="{3B3F7AAD-80A7-46E4-8A73-ED95FAD596EF}" sibTransId="{3AC54EC2-20EC-4A5E-8527-6BB075380879}"/>
    <dgm:cxn modelId="{D20B8878-C8CC-469E-B113-ED0C52E1A03B}" type="presOf" srcId="{D6732533-2192-41A1-97D8-68F1FD5447A8}" destId="{FA414238-EA57-4FCE-A702-952492360F9F}" srcOrd="0" destOrd="0" presId="urn:microsoft.com/office/officeart/2008/layout/LinedList"/>
    <dgm:cxn modelId="{9FE2CEC5-6A57-4743-AB24-10B719690E97}" type="presOf" srcId="{0D8E06FA-A864-4A00-88E9-7ADF7CB855B0}" destId="{24B3A3B8-7A18-4E74-B116-148DD4DBCB0D}" srcOrd="0" destOrd="0" presId="urn:microsoft.com/office/officeart/2008/layout/LinedList"/>
    <dgm:cxn modelId="{451561A7-5EDE-40C7-8553-228473687EE8}" type="presOf" srcId="{C63378AC-D7D8-4708-816D-1ACFFB95916A}" destId="{B27CA148-FB7D-4975-BFA8-82A361DD4495}" srcOrd="0" destOrd="0" presId="urn:microsoft.com/office/officeart/2008/layout/LinedList"/>
    <dgm:cxn modelId="{9DCFF57B-E3D1-44AE-8B37-8ECA2D122EDE}" srcId="{CA285A40-AA0C-4868-8433-893D3E4E41DA}" destId="{0D8E06FA-A864-4A00-88E9-7ADF7CB855B0}" srcOrd="0" destOrd="0" parTransId="{7C353075-ECE7-45DB-A0F0-D04936201F39}" sibTransId="{E64E5E6B-E977-4CEA-9B32-040D37148B0E}"/>
    <dgm:cxn modelId="{6EFF0AFA-6F8A-4D45-94A1-F6FEF99839C4}" srcId="{0D8E06FA-A864-4A00-88E9-7ADF7CB855B0}" destId="{D6732533-2192-41A1-97D8-68F1FD5447A8}" srcOrd="0" destOrd="0" parTransId="{01370D82-B86B-45AA-802D-59261D813035}" sibTransId="{4385293F-4105-4EC8-9589-228A697C6256}"/>
    <dgm:cxn modelId="{901F908D-A815-4913-B4AD-518C14DCC5EC}" srcId="{0D8E06FA-A864-4A00-88E9-7ADF7CB855B0}" destId="{61F99DAF-5299-4822-B0C0-785FD7072B88}" srcOrd="1" destOrd="0" parTransId="{777C2F0A-542F-4503-BB70-01D7D634BA3F}" sibTransId="{A1500D4E-BB98-45EF-BF92-87F09474E796}"/>
    <dgm:cxn modelId="{DDD34CCA-8867-4D8A-AE2C-11B75E9F4F1B}" type="presOf" srcId="{CA285A40-AA0C-4868-8433-893D3E4E41DA}" destId="{D7EA4787-1127-464A-8CB0-EBA7454AFF86}" srcOrd="0" destOrd="0" presId="urn:microsoft.com/office/officeart/2008/layout/LinedList"/>
    <dgm:cxn modelId="{682D4FA4-721A-42D7-B7A9-6B33C589B5BC}" type="presOf" srcId="{61F99DAF-5299-4822-B0C0-785FD7072B88}" destId="{1B167FC7-110F-4564-A7A7-48B19855EB42}" srcOrd="0" destOrd="0" presId="urn:microsoft.com/office/officeart/2008/layout/LinedList"/>
    <dgm:cxn modelId="{F12F4865-A3A3-4A57-AA03-3F5D282B5536}" type="presParOf" srcId="{D7EA4787-1127-464A-8CB0-EBA7454AFF86}" destId="{4FF6B2BE-7905-4F87-9F07-12B9A3EBBE67}" srcOrd="0" destOrd="0" presId="urn:microsoft.com/office/officeart/2008/layout/LinedList"/>
    <dgm:cxn modelId="{03AE555C-25A2-4B90-B064-7BCFF994102A}" type="presParOf" srcId="{D7EA4787-1127-464A-8CB0-EBA7454AFF86}" destId="{CF749651-C5EF-48A0-878F-F18317E56806}" srcOrd="1" destOrd="0" presId="urn:microsoft.com/office/officeart/2008/layout/LinedList"/>
    <dgm:cxn modelId="{15F773EE-4A05-4D51-A49E-7238D50DFD2C}" type="presParOf" srcId="{CF749651-C5EF-48A0-878F-F18317E56806}" destId="{24B3A3B8-7A18-4E74-B116-148DD4DBCB0D}" srcOrd="0" destOrd="0" presId="urn:microsoft.com/office/officeart/2008/layout/LinedList"/>
    <dgm:cxn modelId="{27A04155-FE1D-4800-A889-902E36ADF670}" type="presParOf" srcId="{CF749651-C5EF-48A0-878F-F18317E56806}" destId="{6B106777-2EDF-476E-A130-0EE8E0C600C3}" srcOrd="1" destOrd="0" presId="urn:microsoft.com/office/officeart/2008/layout/LinedList"/>
    <dgm:cxn modelId="{E40B14D6-720C-40BA-AF0A-B85130AEF65E}" type="presParOf" srcId="{6B106777-2EDF-476E-A130-0EE8E0C600C3}" destId="{03BF6411-1E55-483A-BF3E-C1FAFD0F2FB5}" srcOrd="0" destOrd="0" presId="urn:microsoft.com/office/officeart/2008/layout/LinedList"/>
    <dgm:cxn modelId="{ADBDB911-BCF2-472D-AA5F-6C3D63177D61}" type="presParOf" srcId="{6B106777-2EDF-476E-A130-0EE8E0C600C3}" destId="{AA9AB3A3-22E0-4E67-8E85-094ED3A3F822}" srcOrd="1" destOrd="0" presId="urn:microsoft.com/office/officeart/2008/layout/LinedList"/>
    <dgm:cxn modelId="{A24F3070-63B0-43E0-ACC1-975D8C614EB6}" type="presParOf" srcId="{AA9AB3A3-22E0-4E67-8E85-094ED3A3F822}" destId="{39BD8BF9-00EE-413C-AC9A-0B2ACBFCA16C}" srcOrd="0" destOrd="0" presId="urn:microsoft.com/office/officeart/2008/layout/LinedList"/>
    <dgm:cxn modelId="{D468D398-3595-4914-ABEE-583C4F3DC339}" type="presParOf" srcId="{AA9AB3A3-22E0-4E67-8E85-094ED3A3F822}" destId="{FA414238-EA57-4FCE-A702-952492360F9F}" srcOrd="1" destOrd="0" presId="urn:microsoft.com/office/officeart/2008/layout/LinedList"/>
    <dgm:cxn modelId="{617B1093-10EF-4D01-971E-1D056D698F97}" type="presParOf" srcId="{AA9AB3A3-22E0-4E67-8E85-094ED3A3F822}" destId="{A9E092E7-B533-40FD-8ADB-0C63157A98B5}" srcOrd="2" destOrd="0" presId="urn:microsoft.com/office/officeart/2008/layout/LinedList"/>
    <dgm:cxn modelId="{84CF8B29-C18C-49FE-8277-AC75233A2843}" type="presParOf" srcId="{6B106777-2EDF-476E-A130-0EE8E0C600C3}" destId="{9ACF4DCA-70B8-4C95-BE13-AE05AE214F49}" srcOrd="2" destOrd="0" presId="urn:microsoft.com/office/officeart/2008/layout/LinedList"/>
    <dgm:cxn modelId="{0EE0D7AC-06E3-465F-9ADB-1C8C915CAAF7}" type="presParOf" srcId="{6B106777-2EDF-476E-A130-0EE8E0C600C3}" destId="{F9D33842-A924-40BB-9E12-CCD08792FF2E}" srcOrd="3" destOrd="0" presId="urn:microsoft.com/office/officeart/2008/layout/LinedList"/>
    <dgm:cxn modelId="{C58B8648-7A7F-42E5-9168-705BCD389CF9}" type="presParOf" srcId="{6B106777-2EDF-476E-A130-0EE8E0C600C3}" destId="{9622E4F4-750A-4976-9D04-BE7A6B4B772E}" srcOrd="4" destOrd="0" presId="urn:microsoft.com/office/officeart/2008/layout/LinedList"/>
    <dgm:cxn modelId="{C777C12D-404D-46AF-9CBD-4C19F18F7064}" type="presParOf" srcId="{9622E4F4-750A-4976-9D04-BE7A6B4B772E}" destId="{8025D01D-D31F-4F66-A87A-B6C6AA339F39}" srcOrd="0" destOrd="0" presId="urn:microsoft.com/office/officeart/2008/layout/LinedList"/>
    <dgm:cxn modelId="{F29CD943-03BE-4CF9-B7F1-F76F2B033C7A}" type="presParOf" srcId="{9622E4F4-750A-4976-9D04-BE7A6B4B772E}" destId="{1B167FC7-110F-4564-A7A7-48B19855EB42}" srcOrd="1" destOrd="0" presId="urn:microsoft.com/office/officeart/2008/layout/LinedList"/>
    <dgm:cxn modelId="{4ACCD8AB-26CA-4251-A28B-74375F5B25A8}" type="presParOf" srcId="{9622E4F4-750A-4976-9D04-BE7A6B4B772E}" destId="{FA679518-1D9A-455B-B895-73AF8DED8F4C}" srcOrd="2" destOrd="0" presId="urn:microsoft.com/office/officeart/2008/layout/LinedList"/>
    <dgm:cxn modelId="{07706AD2-AC09-423F-9A5D-83B3E9E1E562}" type="presParOf" srcId="{6B106777-2EDF-476E-A130-0EE8E0C600C3}" destId="{86BBFB8E-9C3C-4B90-8878-77A0D0D2BCF8}" srcOrd="5" destOrd="0" presId="urn:microsoft.com/office/officeart/2008/layout/LinedList"/>
    <dgm:cxn modelId="{87963F10-2A50-48DD-B8DC-21C4A8283539}" type="presParOf" srcId="{6B106777-2EDF-476E-A130-0EE8E0C600C3}" destId="{D2CF8E23-E2C6-47F4-A12F-FB34A90F15B1}" srcOrd="6" destOrd="0" presId="urn:microsoft.com/office/officeart/2008/layout/LinedList"/>
    <dgm:cxn modelId="{FE9ED0D5-24C2-43A6-9480-B9FFFEF3E479}" type="presParOf" srcId="{6B106777-2EDF-476E-A130-0EE8E0C600C3}" destId="{00CC6E68-D9BE-4A7C-9C63-90A4F5F1E434}" srcOrd="7" destOrd="0" presId="urn:microsoft.com/office/officeart/2008/layout/LinedList"/>
    <dgm:cxn modelId="{BB329436-B1C5-4DA4-9EB8-728A865FE3BC}" type="presParOf" srcId="{00CC6E68-D9BE-4A7C-9C63-90A4F5F1E434}" destId="{99624C45-CA4A-45A2-962A-2D8B562AD278}" srcOrd="0" destOrd="0" presId="urn:microsoft.com/office/officeart/2008/layout/LinedList"/>
    <dgm:cxn modelId="{0AF7C13E-9083-4567-87CD-676980203F10}" type="presParOf" srcId="{00CC6E68-D9BE-4A7C-9C63-90A4F5F1E434}" destId="{B27CA148-FB7D-4975-BFA8-82A361DD4495}" srcOrd="1" destOrd="0" presId="urn:microsoft.com/office/officeart/2008/layout/LinedList"/>
    <dgm:cxn modelId="{D1955B4A-B258-4023-8C5B-F81734E8BFCF}" type="presParOf" srcId="{00CC6E68-D9BE-4A7C-9C63-90A4F5F1E434}" destId="{2FCA5A46-AC31-4E8F-8CEA-F49F2DEDD389}" srcOrd="2" destOrd="0" presId="urn:microsoft.com/office/officeart/2008/layout/LinedList"/>
    <dgm:cxn modelId="{2AA6FF97-02E9-42FB-8BBD-76AC7D5AC04F}" type="presParOf" srcId="{6B106777-2EDF-476E-A130-0EE8E0C600C3}" destId="{4FCF670F-DCF2-4271-B902-45F22985D89B}" srcOrd="8" destOrd="0" presId="urn:microsoft.com/office/officeart/2008/layout/LinedList"/>
    <dgm:cxn modelId="{4325A16A-1BAF-4EEF-AFB6-D99B0CB15D7A}" type="presParOf" srcId="{6B106777-2EDF-476E-A130-0EE8E0C600C3}" destId="{2F955FA4-90B0-4AF6-BF06-0FBCCE45EAD0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0E0ED93-579C-4176-BCEF-7E42193D4312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06354AAA-2126-4D45-9CD0-E68FD5DE1CB2}">
      <dgm:prSet phldrT="[文本]"/>
      <dgm:spPr/>
      <dgm:t>
        <a:bodyPr/>
        <a:lstStyle/>
        <a:p>
          <a:r>
            <a:rPr lang="en-US" altLang="zh-CN" dirty="0" smtClean="0"/>
            <a:t>Safety and liveness</a:t>
          </a:r>
          <a:endParaRPr lang="zh-CN" altLang="en-US" dirty="0"/>
        </a:p>
      </dgm:t>
    </dgm:pt>
    <dgm:pt modelId="{DBC7C179-4DD9-4444-8544-6E9981B5E00A}" type="parTrans" cxnId="{F22AB5AE-CEC1-45D8-B277-4BE82B4BBA58}">
      <dgm:prSet/>
      <dgm:spPr/>
      <dgm:t>
        <a:bodyPr/>
        <a:lstStyle/>
        <a:p>
          <a:endParaRPr lang="zh-CN" altLang="en-US"/>
        </a:p>
      </dgm:t>
    </dgm:pt>
    <dgm:pt modelId="{BBA94DD6-DDDC-4795-9DBF-A4647F32D540}" type="sibTrans" cxnId="{F22AB5AE-CEC1-45D8-B277-4BE82B4BBA58}">
      <dgm:prSet/>
      <dgm:spPr/>
      <dgm:t>
        <a:bodyPr/>
        <a:lstStyle/>
        <a:p>
          <a:endParaRPr lang="zh-CN" altLang="en-US"/>
        </a:p>
      </dgm:t>
    </dgm:pt>
    <dgm:pt modelId="{BC908285-F3B7-41A4-8849-FB7F45361941}">
      <dgm:prSet phldrT="[文本]"/>
      <dgm:spPr/>
      <dgm:t>
        <a:bodyPr/>
        <a:lstStyle/>
        <a:p>
          <a:r>
            <a:rPr lang="en-US" altLang="zh-CN" dirty="0" smtClean="0"/>
            <a:t>System design and </a:t>
          </a:r>
          <a:r>
            <a:rPr lang="en-US" altLang="zh-CN" dirty="0" err="1" smtClean="0"/>
            <a:t>alg</a:t>
          </a:r>
          <a:endParaRPr lang="zh-CN" altLang="en-US" dirty="0"/>
        </a:p>
      </dgm:t>
    </dgm:pt>
    <dgm:pt modelId="{FC8CA9C8-723A-48D8-9642-A19A9AFAFC1E}" type="parTrans" cxnId="{3A9D4251-E6A7-464D-977B-C3ACCDD2EFD9}">
      <dgm:prSet/>
      <dgm:spPr/>
      <dgm:t>
        <a:bodyPr/>
        <a:lstStyle/>
        <a:p>
          <a:endParaRPr lang="zh-CN" altLang="en-US"/>
        </a:p>
      </dgm:t>
    </dgm:pt>
    <dgm:pt modelId="{1ABF4E7E-499A-43A5-94CE-8B48BA4B3D46}" type="sibTrans" cxnId="{3A9D4251-E6A7-464D-977B-C3ACCDD2EFD9}">
      <dgm:prSet/>
      <dgm:spPr/>
      <dgm:t>
        <a:bodyPr/>
        <a:lstStyle/>
        <a:p>
          <a:endParaRPr lang="zh-CN" altLang="en-US"/>
        </a:p>
      </dgm:t>
    </dgm:pt>
    <dgm:pt modelId="{B04A87C4-BDE0-4B74-B540-DD178A4C05A4}">
      <dgm:prSet phldrT="[文本]"/>
      <dgm:spPr/>
      <dgm:t>
        <a:bodyPr/>
        <a:lstStyle/>
        <a:p>
          <a:r>
            <a:rPr lang="en-US" altLang="zh-CN" dirty="0" smtClean="0"/>
            <a:t>Paxos</a:t>
          </a:r>
          <a:r>
            <a:rPr lang="zh-CN" altLang="en-US" dirty="0" smtClean="0"/>
            <a:t>的实现</a:t>
          </a:r>
          <a:endParaRPr lang="zh-CN" altLang="en-US" dirty="0"/>
        </a:p>
      </dgm:t>
    </dgm:pt>
    <dgm:pt modelId="{7A8B073D-AF64-44D2-BF7F-F95BA7CA248B}" type="parTrans" cxnId="{0CBF7E65-F172-4D44-A8C4-781576BE1C06}">
      <dgm:prSet/>
      <dgm:spPr/>
      <dgm:t>
        <a:bodyPr/>
        <a:lstStyle/>
        <a:p>
          <a:endParaRPr lang="zh-CN" altLang="en-US"/>
        </a:p>
      </dgm:t>
    </dgm:pt>
    <dgm:pt modelId="{FB8704D0-EEC4-4073-8D3D-3E72AB97FF58}" type="sibTrans" cxnId="{0CBF7E65-F172-4D44-A8C4-781576BE1C06}">
      <dgm:prSet/>
      <dgm:spPr/>
      <dgm:t>
        <a:bodyPr/>
        <a:lstStyle/>
        <a:p>
          <a:endParaRPr lang="zh-CN" altLang="en-US"/>
        </a:p>
      </dgm:t>
    </dgm:pt>
    <dgm:pt modelId="{C12EC4CC-6024-4175-9834-4DB534C40A8A}" type="pres">
      <dgm:prSet presAssocID="{E0E0ED93-579C-4176-BCEF-7E42193D4312}" presName="compositeShape" presStyleCnt="0">
        <dgm:presLayoutVars>
          <dgm:dir/>
          <dgm:resizeHandles/>
        </dgm:presLayoutVars>
      </dgm:prSet>
      <dgm:spPr/>
    </dgm:pt>
    <dgm:pt modelId="{7D2F9866-B9FD-46C2-A20D-1743D4F0754D}" type="pres">
      <dgm:prSet presAssocID="{E0E0ED93-579C-4176-BCEF-7E42193D4312}" presName="pyramid" presStyleLbl="node1" presStyleIdx="0" presStyleCnt="1"/>
      <dgm:spPr/>
    </dgm:pt>
    <dgm:pt modelId="{7435BDA4-8220-4F7B-8764-687D051C08B7}" type="pres">
      <dgm:prSet presAssocID="{E0E0ED93-579C-4176-BCEF-7E42193D4312}" presName="theList" presStyleCnt="0"/>
      <dgm:spPr/>
    </dgm:pt>
    <dgm:pt modelId="{FE6F9B16-4689-4CD1-890D-8595830A2E26}" type="pres">
      <dgm:prSet presAssocID="{06354AAA-2126-4D45-9CD0-E68FD5DE1CB2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F75E19-3B80-41B8-BF18-4C3B3BB19E7F}" type="pres">
      <dgm:prSet presAssocID="{06354AAA-2126-4D45-9CD0-E68FD5DE1CB2}" presName="aSpace" presStyleCnt="0"/>
      <dgm:spPr/>
    </dgm:pt>
    <dgm:pt modelId="{B31B3023-667C-4306-980F-A9A4AB98BD1F}" type="pres">
      <dgm:prSet presAssocID="{BC908285-F3B7-41A4-8849-FB7F45361941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DC58BD-9ADB-461B-A4CC-66F33A167238}" type="pres">
      <dgm:prSet presAssocID="{BC908285-F3B7-41A4-8849-FB7F45361941}" presName="aSpace" presStyleCnt="0"/>
      <dgm:spPr/>
    </dgm:pt>
    <dgm:pt modelId="{E7437A41-EE7E-4ABD-B958-69E608F3D3E3}" type="pres">
      <dgm:prSet presAssocID="{B04A87C4-BDE0-4B74-B540-DD178A4C05A4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1270F-00C9-42F3-AAB9-B585E4CCA0A9}" type="pres">
      <dgm:prSet presAssocID="{B04A87C4-BDE0-4B74-B540-DD178A4C05A4}" presName="aSpace" presStyleCnt="0"/>
      <dgm:spPr/>
    </dgm:pt>
  </dgm:ptLst>
  <dgm:cxnLst>
    <dgm:cxn modelId="{0CBF7E65-F172-4D44-A8C4-781576BE1C06}" srcId="{E0E0ED93-579C-4176-BCEF-7E42193D4312}" destId="{B04A87C4-BDE0-4B74-B540-DD178A4C05A4}" srcOrd="2" destOrd="0" parTransId="{7A8B073D-AF64-44D2-BF7F-F95BA7CA248B}" sibTransId="{FB8704D0-EEC4-4073-8D3D-3E72AB97FF58}"/>
    <dgm:cxn modelId="{8B2303D3-5E17-496A-9DB4-DABF721DA0BA}" type="presOf" srcId="{B04A87C4-BDE0-4B74-B540-DD178A4C05A4}" destId="{E7437A41-EE7E-4ABD-B958-69E608F3D3E3}" srcOrd="0" destOrd="0" presId="urn:microsoft.com/office/officeart/2005/8/layout/pyramid2"/>
    <dgm:cxn modelId="{F22AB5AE-CEC1-45D8-B277-4BE82B4BBA58}" srcId="{E0E0ED93-579C-4176-BCEF-7E42193D4312}" destId="{06354AAA-2126-4D45-9CD0-E68FD5DE1CB2}" srcOrd="0" destOrd="0" parTransId="{DBC7C179-4DD9-4444-8544-6E9981B5E00A}" sibTransId="{BBA94DD6-DDDC-4795-9DBF-A4647F32D540}"/>
    <dgm:cxn modelId="{668AC320-DE2E-43FC-930B-CA2F3767FB29}" type="presOf" srcId="{BC908285-F3B7-41A4-8849-FB7F45361941}" destId="{B31B3023-667C-4306-980F-A9A4AB98BD1F}" srcOrd="0" destOrd="0" presId="urn:microsoft.com/office/officeart/2005/8/layout/pyramid2"/>
    <dgm:cxn modelId="{3A9D4251-E6A7-464D-977B-C3ACCDD2EFD9}" srcId="{E0E0ED93-579C-4176-BCEF-7E42193D4312}" destId="{BC908285-F3B7-41A4-8849-FB7F45361941}" srcOrd="1" destOrd="0" parTransId="{FC8CA9C8-723A-48D8-9642-A19A9AFAFC1E}" sibTransId="{1ABF4E7E-499A-43A5-94CE-8B48BA4B3D46}"/>
    <dgm:cxn modelId="{260F023C-CFB8-433F-83E6-A38926273DCC}" type="presOf" srcId="{06354AAA-2126-4D45-9CD0-E68FD5DE1CB2}" destId="{FE6F9B16-4689-4CD1-890D-8595830A2E26}" srcOrd="0" destOrd="0" presId="urn:microsoft.com/office/officeart/2005/8/layout/pyramid2"/>
    <dgm:cxn modelId="{C04F9CB8-0687-4CDF-A28D-749BD7E60673}" type="presOf" srcId="{E0E0ED93-579C-4176-BCEF-7E42193D4312}" destId="{C12EC4CC-6024-4175-9834-4DB534C40A8A}" srcOrd="0" destOrd="0" presId="urn:microsoft.com/office/officeart/2005/8/layout/pyramid2"/>
    <dgm:cxn modelId="{A8B71FCA-0F90-4442-9E53-55C68443185D}" type="presParOf" srcId="{C12EC4CC-6024-4175-9834-4DB534C40A8A}" destId="{7D2F9866-B9FD-46C2-A20D-1743D4F0754D}" srcOrd="0" destOrd="0" presId="urn:microsoft.com/office/officeart/2005/8/layout/pyramid2"/>
    <dgm:cxn modelId="{1E521F8F-754A-465D-927B-6DB2444A9ECF}" type="presParOf" srcId="{C12EC4CC-6024-4175-9834-4DB534C40A8A}" destId="{7435BDA4-8220-4F7B-8764-687D051C08B7}" srcOrd="1" destOrd="0" presId="urn:microsoft.com/office/officeart/2005/8/layout/pyramid2"/>
    <dgm:cxn modelId="{C5278EA3-3E6F-44DE-B055-5C07FAAA5DC6}" type="presParOf" srcId="{7435BDA4-8220-4F7B-8764-687D051C08B7}" destId="{FE6F9B16-4689-4CD1-890D-8595830A2E26}" srcOrd="0" destOrd="0" presId="urn:microsoft.com/office/officeart/2005/8/layout/pyramid2"/>
    <dgm:cxn modelId="{890D0533-BE16-49D3-9066-616CC2F06F30}" type="presParOf" srcId="{7435BDA4-8220-4F7B-8764-687D051C08B7}" destId="{93F75E19-3B80-41B8-BF18-4C3B3BB19E7F}" srcOrd="1" destOrd="0" presId="urn:microsoft.com/office/officeart/2005/8/layout/pyramid2"/>
    <dgm:cxn modelId="{70658D19-CEF2-4CD3-BC1A-A1FCE81F0910}" type="presParOf" srcId="{7435BDA4-8220-4F7B-8764-687D051C08B7}" destId="{B31B3023-667C-4306-980F-A9A4AB98BD1F}" srcOrd="2" destOrd="0" presId="urn:microsoft.com/office/officeart/2005/8/layout/pyramid2"/>
    <dgm:cxn modelId="{F1F38BC9-2C17-4273-B06F-39FD8DED06DA}" type="presParOf" srcId="{7435BDA4-8220-4F7B-8764-687D051C08B7}" destId="{BADC58BD-9ADB-461B-A4CC-66F33A167238}" srcOrd="3" destOrd="0" presId="urn:microsoft.com/office/officeart/2005/8/layout/pyramid2"/>
    <dgm:cxn modelId="{F1FA5BB9-AF85-41EB-8D2E-C0EDC8EF405C}" type="presParOf" srcId="{7435BDA4-8220-4F7B-8764-687D051C08B7}" destId="{E7437A41-EE7E-4ABD-B958-69E608F3D3E3}" srcOrd="4" destOrd="0" presId="urn:microsoft.com/office/officeart/2005/8/layout/pyramid2"/>
    <dgm:cxn modelId="{C3B2095D-5D70-4B5A-93C6-A3E8CCCC80F8}" type="presParOf" srcId="{7435BDA4-8220-4F7B-8764-687D051C08B7}" destId="{DBD1270F-00C9-42F3-AAB9-B585E4CCA0A9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A285A40-AA0C-4868-8433-893D3E4E41D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8E06FA-A864-4A00-88E9-7ADF7CB855B0}">
      <dgm:prSet phldrT="[文本]"/>
      <dgm:spPr/>
      <dgm:t>
        <a:bodyPr/>
        <a:lstStyle/>
        <a:p>
          <a:endParaRPr lang="zh-CN" altLang="en-US" dirty="0"/>
        </a:p>
      </dgm:t>
    </dgm:pt>
    <dgm:pt modelId="{7C353075-ECE7-45DB-A0F0-D04936201F39}" type="parTrans" cxnId="{9DCFF57B-E3D1-44AE-8B37-8ECA2D122EDE}">
      <dgm:prSet/>
      <dgm:spPr/>
      <dgm:t>
        <a:bodyPr/>
        <a:lstStyle/>
        <a:p>
          <a:endParaRPr lang="zh-CN" altLang="en-US"/>
        </a:p>
      </dgm:t>
    </dgm:pt>
    <dgm:pt modelId="{E64E5E6B-E977-4CEA-9B32-040D37148B0E}" type="sibTrans" cxnId="{9DCFF57B-E3D1-44AE-8B37-8ECA2D122EDE}">
      <dgm:prSet/>
      <dgm:spPr/>
      <dgm:t>
        <a:bodyPr/>
        <a:lstStyle/>
        <a:p>
          <a:endParaRPr lang="zh-CN" altLang="en-US"/>
        </a:p>
      </dgm:t>
    </dgm:pt>
    <dgm:pt modelId="{D6732533-2192-41A1-97D8-68F1FD5447A8}">
      <dgm:prSet phldrT="[文本]" custT="1"/>
      <dgm:spPr/>
      <dgm:t>
        <a:bodyPr/>
        <a:lstStyle/>
        <a:p>
          <a:endParaRPr lang="en-US" altLang="zh-CN" sz="2000" dirty="0" smtClean="0"/>
        </a:p>
        <a:p>
          <a:r>
            <a:rPr lang="en-US" altLang="zh-CN" sz="2000" dirty="0" smtClean="0"/>
            <a:t>Paxos</a:t>
          </a:r>
          <a:endParaRPr lang="zh-CN" altLang="en-US" sz="2000" dirty="0"/>
        </a:p>
      </dgm:t>
    </dgm:pt>
    <dgm:pt modelId="{01370D82-B86B-45AA-802D-59261D813035}" type="parTrans" cxnId="{6EFF0AFA-6F8A-4D45-94A1-F6FEF99839C4}">
      <dgm:prSet/>
      <dgm:spPr/>
      <dgm:t>
        <a:bodyPr/>
        <a:lstStyle/>
        <a:p>
          <a:endParaRPr lang="zh-CN" altLang="en-US"/>
        </a:p>
      </dgm:t>
    </dgm:pt>
    <dgm:pt modelId="{4385293F-4105-4EC8-9589-228A697C6256}" type="sibTrans" cxnId="{6EFF0AFA-6F8A-4D45-94A1-F6FEF99839C4}">
      <dgm:prSet/>
      <dgm:spPr/>
      <dgm:t>
        <a:bodyPr/>
        <a:lstStyle/>
        <a:p>
          <a:endParaRPr lang="zh-CN" altLang="en-US"/>
        </a:p>
      </dgm:t>
    </dgm:pt>
    <dgm:pt modelId="{C63378AC-D7D8-4708-816D-1ACFFB95916A}">
      <dgm:prSet phldrT="[文本]" custT="1"/>
      <dgm:spPr/>
      <dgm:t>
        <a:bodyPr/>
        <a:lstStyle/>
        <a:p>
          <a:endParaRPr lang="en-US" altLang="zh-CN" sz="2000" dirty="0" smtClean="0"/>
        </a:p>
        <a:p>
          <a:r>
            <a:rPr lang="en-US" altLang="zh-CN" sz="2000" dirty="0" smtClean="0"/>
            <a:t>voting</a:t>
          </a:r>
          <a:endParaRPr lang="zh-CN" altLang="en-US" sz="2000" dirty="0"/>
        </a:p>
      </dgm:t>
    </dgm:pt>
    <dgm:pt modelId="{3B3F7AAD-80A7-46E4-8A73-ED95FAD596EF}" type="parTrans" cxnId="{008EF58B-82CF-4283-816F-209B79C7BA50}">
      <dgm:prSet/>
      <dgm:spPr/>
      <dgm:t>
        <a:bodyPr/>
        <a:lstStyle/>
        <a:p>
          <a:endParaRPr lang="zh-CN" altLang="en-US"/>
        </a:p>
      </dgm:t>
    </dgm:pt>
    <dgm:pt modelId="{3AC54EC2-20EC-4A5E-8527-6BB075380879}" type="sibTrans" cxnId="{008EF58B-82CF-4283-816F-209B79C7BA50}">
      <dgm:prSet/>
      <dgm:spPr/>
      <dgm:t>
        <a:bodyPr/>
        <a:lstStyle/>
        <a:p>
          <a:endParaRPr lang="zh-CN" altLang="en-US"/>
        </a:p>
      </dgm:t>
    </dgm:pt>
    <dgm:pt modelId="{D7EA4787-1127-464A-8CB0-EBA7454AFF86}" type="pres">
      <dgm:prSet presAssocID="{CA285A40-AA0C-4868-8433-893D3E4E41DA}" presName="vert0" presStyleCnt="0">
        <dgm:presLayoutVars>
          <dgm:dir/>
          <dgm:animOne val="branch"/>
          <dgm:animLvl val="lvl"/>
        </dgm:presLayoutVars>
      </dgm:prSet>
      <dgm:spPr/>
    </dgm:pt>
    <dgm:pt modelId="{4FF6B2BE-7905-4F87-9F07-12B9A3EBBE67}" type="pres">
      <dgm:prSet presAssocID="{0D8E06FA-A864-4A00-88E9-7ADF7CB855B0}" presName="thickLine" presStyleLbl="alignNode1" presStyleIdx="0" presStyleCnt="1"/>
      <dgm:spPr/>
    </dgm:pt>
    <dgm:pt modelId="{CF749651-C5EF-48A0-878F-F18317E56806}" type="pres">
      <dgm:prSet presAssocID="{0D8E06FA-A864-4A00-88E9-7ADF7CB855B0}" presName="horz1" presStyleCnt="0"/>
      <dgm:spPr/>
    </dgm:pt>
    <dgm:pt modelId="{24B3A3B8-7A18-4E74-B116-148DD4DBCB0D}" type="pres">
      <dgm:prSet presAssocID="{0D8E06FA-A864-4A00-88E9-7ADF7CB855B0}" presName="tx1" presStyleLbl="revTx" presStyleIdx="0" presStyleCnt="3"/>
      <dgm:spPr/>
      <dgm:t>
        <a:bodyPr/>
        <a:lstStyle/>
        <a:p>
          <a:endParaRPr lang="zh-CN" altLang="en-US"/>
        </a:p>
      </dgm:t>
    </dgm:pt>
    <dgm:pt modelId="{6B106777-2EDF-476E-A130-0EE8E0C600C3}" type="pres">
      <dgm:prSet presAssocID="{0D8E06FA-A864-4A00-88E9-7ADF7CB855B0}" presName="vert1" presStyleCnt="0"/>
      <dgm:spPr/>
    </dgm:pt>
    <dgm:pt modelId="{03BF6411-1E55-483A-BF3E-C1FAFD0F2FB5}" type="pres">
      <dgm:prSet presAssocID="{D6732533-2192-41A1-97D8-68F1FD5447A8}" presName="vertSpace2a" presStyleCnt="0"/>
      <dgm:spPr/>
    </dgm:pt>
    <dgm:pt modelId="{AA9AB3A3-22E0-4E67-8E85-094ED3A3F822}" type="pres">
      <dgm:prSet presAssocID="{D6732533-2192-41A1-97D8-68F1FD5447A8}" presName="horz2" presStyleCnt="0"/>
      <dgm:spPr/>
    </dgm:pt>
    <dgm:pt modelId="{39BD8BF9-00EE-413C-AC9A-0B2ACBFCA16C}" type="pres">
      <dgm:prSet presAssocID="{D6732533-2192-41A1-97D8-68F1FD5447A8}" presName="horzSpace2" presStyleCnt="0"/>
      <dgm:spPr/>
    </dgm:pt>
    <dgm:pt modelId="{FA414238-EA57-4FCE-A702-952492360F9F}" type="pres">
      <dgm:prSet presAssocID="{D6732533-2192-41A1-97D8-68F1FD5447A8}" presName="tx2" presStyleLbl="revTx" presStyleIdx="1" presStyleCnt="3"/>
      <dgm:spPr/>
    </dgm:pt>
    <dgm:pt modelId="{A9E092E7-B533-40FD-8ADB-0C63157A98B5}" type="pres">
      <dgm:prSet presAssocID="{D6732533-2192-41A1-97D8-68F1FD5447A8}" presName="vert2" presStyleCnt="0"/>
      <dgm:spPr/>
    </dgm:pt>
    <dgm:pt modelId="{9ACF4DCA-70B8-4C95-BE13-AE05AE214F49}" type="pres">
      <dgm:prSet presAssocID="{D6732533-2192-41A1-97D8-68F1FD5447A8}" presName="thinLine2b" presStyleLbl="callout" presStyleIdx="0" presStyleCnt="2"/>
      <dgm:spPr/>
    </dgm:pt>
    <dgm:pt modelId="{F9D33842-A924-40BB-9E12-CCD08792FF2E}" type="pres">
      <dgm:prSet presAssocID="{D6732533-2192-41A1-97D8-68F1FD5447A8}" presName="vertSpace2b" presStyleCnt="0"/>
      <dgm:spPr/>
    </dgm:pt>
    <dgm:pt modelId="{00CC6E68-D9BE-4A7C-9C63-90A4F5F1E434}" type="pres">
      <dgm:prSet presAssocID="{C63378AC-D7D8-4708-816D-1ACFFB95916A}" presName="horz2" presStyleCnt="0"/>
      <dgm:spPr/>
    </dgm:pt>
    <dgm:pt modelId="{99624C45-CA4A-45A2-962A-2D8B562AD278}" type="pres">
      <dgm:prSet presAssocID="{C63378AC-D7D8-4708-816D-1ACFFB95916A}" presName="horzSpace2" presStyleCnt="0"/>
      <dgm:spPr/>
    </dgm:pt>
    <dgm:pt modelId="{B27CA148-FB7D-4975-BFA8-82A361DD4495}" type="pres">
      <dgm:prSet presAssocID="{C63378AC-D7D8-4708-816D-1ACFFB95916A}" presName="tx2" presStyleLbl="revTx" presStyleIdx="2" presStyleCnt="3"/>
      <dgm:spPr/>
    </dgm:pt>
    <dgm:pt modelId="{2FCA5A46-AC31-4E8F-8CEA-F49F2DEDD389}" type="pres">
      <dgm:prSet presAssocID="{C63378AC-D7D8-4708-816D-1ACFFB95916A}" presName="vert2" presStyleCnt="0"/>
      <dgm:spPr/>
    </dgm:pt>
    <dgm:pt modelId="{4FCF670F-DCF2-4271-B902-45F22985D89B}" type="pres">
      <dgm:prSet presAssocID="{C63378AC-D7D8-4708-816D-1ACFFB95916A}" presName="thinLine2b" presStyleLbl="callout" presStyleIdx="1" presStyleCnt="2"/>
      <dgm:spPr/>
    </dgm:pt>
    <dgm:pt modelId="{2F955FA4-90B0-4AF6-BF06-0FBCCE45EAD0}" type="pres">
      <dgm:prSet presAssocID="{C63378AC-D7D8-4708-816D-1ACFFB95916A}" presName="vertSpace2b" presStyleCnt="0"/>
      <dgm:spPr/>
    </dgm:pt>
  </dgm:ptLst>
  <dgm:cxnLst>
    <dgm:cxn modelId="{CF5BA87B-74DA-4B24-BAD2-0F0DEAD1509C}" type="presOf" srcId="{CA285A40-AA0C-4868-8433-893D3E4E41DA}" destId="{D7EA4787-1127-464A-8CB0-EBA7454AFF86}" srcOrd="0" destOrd="0" presId="urn:microsoft.com/office/officeart/2008/layout/LinedList"/>
    <dgm:cxn modelId="{008EF58B-82CF-4283-816F-209B79C7BA50}" srcId="{0D8E06FA-A864-4A00-88E9-7ADF7CB855B0}" destId="{C63378AC-D7D8-4708-816D-1ACFFB95916A}" srcOrd="1" destOrd="0" parTransId="{3B3F7AAD-80A7-46E4-8A73-ED95FAD596EF}" sibTransId="{3AC54EC2-20EC-4A5E-8527-6BB075380879}"/>
    <dgm:cxn modelId="{0F37FA3D-648F-40E0-ACBF-FFE7ACDEC4DD}" type="presOf" srcId="{D6732533-2192-41A1-97D8-68F1FD5447A8}" destId="{FA414238-EA57-4FCE-A702-952492360F9F}" srcOrd="0" destOrd="0" presId="urn:microsoft.com/office/officeart/2008/layout/LinedList"/>
    <dgm:cxn modelId="{20275C25-AF7E-4989-BE38-0FF1FC8834CF}" type="presOf" srcId="{C63378AC-D7D8-4708-816D-1ACFFB95916A}" destId="{B27CA148-FB7D-4975-BFA8-82A361DD4495}" srcOrd="0" destOrd="0" presId="urn:microsoft.com/office/officeart/2008/layout/LinedList"/>
    <dgm:cxn modelId="{9DCFF57B-E3D1-44AE-8B37-8ECA2D122EDE}" srcId="{CA285A40-AA0C-4868-8433-893D3E4E41DA}" destId="{0D8E06FA-A864-4A00-88E9-7ADF7CB855B0}" srcOrd="0" destOrd="0" parTransId="{7C353075-ECE7-45DB-A0F0-D04936201F39}" sibTransId="{E64E5E6B-E977-4CEA-9B32-040D37148B0E}"/>
    <dgm:cxn modelId="{6EFF0AFA-6F8A-4D45-94A1-F6FEF99839C4}" srcId="{0D8E06FA-A864-4A00-88E9-7ADF7CB855B0}" destId="{D6732533-2192-41A1-97D8-68F1FD5447A8}" srcOrd="0" destOrd="0" parTransId="{01370D82-B86B-45AA-802D-59261D813035}" sibTransId="{4385293F-4105-4EC8-9589-228A697C6256}"/>
    <dgm:cxn modelId="{B374D939-A713-4A54-88C1-EF78CEE67721}" type="presOf" srcId="{0D8E06FA-A864-4A00-88E9-7ADF7CB855B0}" destId="{24B3A3B8-7A18-4E74-B116-148DD4DBCB0D}" srcOrd="0" destOrd="0" presId="urn:microsoft.com/office/officeart/2008/layout/LinedList"/>
    <dgm:cxn modelId="{9E80427A-FE88-46CD-8B4E-284C4087538E}" type="presParOf" srcId="{D7EA4787-1127-464A-8CB0-EBA7454AFF86}" destId="{4FF6B2BE-7905-4F87-9F07-12B9A3EBBE67}" srcOrd="0" destOrd="0" presId="urn:microsoft.com/office/officeart/2008/layout/LinedList"/>
    <dgm:cxn modelId="{9DC28197-9CF7-49EE-8825-5243F3DDFF3D}" type="presParOf" srcId="{D7EA4787-1127-464A-8CB0-EBA7454AFF86}" destId="{CF749651-C5EF-48A0-878F-F18317E56806}" srcOrd="1" destOrd="0" presId="urn:microsoft.com/office/officeart/2008/layout/LinedList"/>
    <dgm:cxn modelId="{14EC96A0-C8BA-4D24-9529-BB8F76C81AD4}" type="presParOf" srcId="{CF749651-C5EF-48A0-878F-F18317E56806}" destId="{24B3A3B8-7A18-4E74-B116-148DD4DBCB0D}" srcOrd="0" destOrd="0" presId="urn:microsoft.com/office/officeart/2008/layout/LinedList"/>
    <dgm:cxn modelId="{A17A7B0B-7D31-4D7E-A296-D49A67C1327B}" type="presParOf" srcId="{CF749651-C5EF-48A0-878F-F18317E56806}" destId="{6B106777-2EDF-476E-A130-0EE8E0C600C3}" srcOrd="1" destOrd="0" presId="urn:microsoft.com/office/officeart/2008/layout/LinedList"/>
    <dgm:cxn modelId="{86C41A2F-1586-4B0D-A026-D581C59E6FB1}" type="presParOf" srcId="{6B106777-2EDF-476E-A130-0EE8E0C600C3}" destId="{03BF6411-1E55-483A-BF3E-C1FAFD0F2FB5}" srcOrd="0" destOrd="0" presId="urn:microsoft.com/office/officeart/2008/layout/LinedList"/>
    <dgm:cxn modelId="{91C50CAA-2762-418E-BBE8-E061F28F90E8}" type="presParOf" srcId="{6B106777-2EDF-476E-A130-0EE8E0C600C3}" destId="{AA9AB3A3-22E0-4E67-8E85-094ED3A3F822}" srcOrd="1" destOrd="0" presId="urn:microsoft.com/office/officeart/2008/layout/LinedList"/>
    <dgm:cxn modelId="{9D8C6F0D-F12D-4EF2-82C4-33EDB0DEDFC7}" type="presParOf" srcId="{AA9AB3A3-22E0-4E67-8E85-094ED3A3F822}" destId="{39BD8BF9-00EE-413C-AC9A-0B2ACBFCA16C}" srcOrd="0" destOrd="0" presId="urn:microsoft.com/office/officeart/2008/layout/LinedList"/>
    <dgm:cxn modelId="{6C1F94BD-8967-49A6-A267-294C34E7FA2D}" type="presParOf" srcId="{AA9AB3A3-22E0-4E67-8E85-094ED3A3F822}" destId="{FA414238-EA57-4FCE-A702-952492360F9F}" srcOrd="1" destOrd="0" presId="urn:microsoft.com/office/officeart/2008/layout/LinedList"/>
    <dgm:cxn modelId="{4A68D866-A243-4272-A465-F7EC5A7D4031}" type="presParOf" srcId="{AA9AB3A3-22E0-4E67-8E85-094ED3A3F822}" destId="{A9E092E7-B533-40FD-8ADB-0C63157A98B5}" srcOrd="2" destOrd="0" presId="urn:microsoft.com/office/officeart/2008/layout/LinedList"/>
    <dgm:cxn modelId="{EB58212E-FD2B-42E7-AF4F-BC780D5D7E0D}" type="presParOf" srcId="{6B106777-2EDF-476E-A130-0EE8E0C600C3}" destId="{9ACF4DCA-70B8-4C95-BE13-AE05AE214F49}" srcOrd="2" destOrd="0" presId="urn:microsoft.com/office/officeart/2008/layout/LinedList"/>
    <dgm:cxn modelId="{992B5709-ABC5-47B3-91AA-B507267E0B58}" type="presParOf" srcId="{6B106777-2EDF-476E-A130-0EE8E0C600C3}" destId="{F9D33842-A924-40BB-9E12-CCD08792FF2E}" srcOrd="3" destOrd="0" presId="urn:microsoft.com/office/officeart/2008/layout/LinedList"/>
    <dgm:cxn modelId="{0D9B0014-43A2-438C-9944-A24BDB808A15}" type="presParOf" srcId="{6B106777-2EDF-476E-A130-0EE8E0C600C3}" destId="{00CC6E68-D9BE-4A7C-9C63-90A4F5F1E434}" srcOrd="4" destOrd="0" presId="urn:microsoft.com/office/officeart/2008/layout/LinedList"/>
    <dgm:cxn modelId="{A92FCE9A-0253-4688-BA5A-F49F7E85316A}" type="presParOf" srcId="{00CC6E68-D9BE-4A7C-9C63-90A4F5F1E434}" destId="{99624C45-CA4A-45A2-962A-2D8B562AD278}" srcOrd="0" destOrd="0" presId="urn:microsoft.com/office/officeart/2008/layout/LinedList"/>
    <dgm:cxn modelId="{32F1DC47-9DB2-489A-B56E-6CC858D9A386}" type="presParOf" srcId="{00CC6E68-D9BE-4A7C-9C63-90A4F5F1E434}" destId="{B27CA148-FB7D-4975-BFA8-82A361DD4495}" srcOrd="1" destOrd="0" presId="urn:microsoft.com/office/officeart/2008/layout/LinedList"/>
    <dgm:cxn modelId="{0B91483D-41E8-4B72-ACC3-B8C4E34F8656}" type="presParOf" srcId="{00CC6E68-D9BE-4A7C-9C63-90A4F5F1E434}" destId="{2FCA5A46-AC31-4E8F-8CEA-F49F2DEDD389}" srcOrd="2" destOrd="0" presId="urn:microsoft.com/office/officeart/2008/layout/LinedList"/>
    <dgm:cxn modelId="{E1B7B33B-1CF7-4977-B766-398E64625758}" type="presParOf" srcId="{6B106777-2EDF-476E-A130-0EE8E0C600C3}" destId="{4FCF670F-DCF2-4271-B902-45F22985D89B}" srcOrd="5" destOrd="0" presId="urn:microsoft.com/office/officeart/2008/layout/LinedList"/>
    <dgm:cxn modelId="{89A1FF7D-6B44-4808-9292-8FFE9E751EB7}" type="presParOf" srcId="{6B106777-2EDF-476E-A130-0EE8E0C600C3}" destId="{2F955FA4-90B0-4AF6-BF06-0FBCCE45EAD0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BDB87-119D-4045-8A49-5E604708A932}">
      <dsp:nvSpPr>
        <dsp:cNvPr id="0" name=""/>
        <dsp:cNvSpPr/>
      </dsp:nvSpPr>
      <dsp:spPr>
        <a:xfrm>
          <a:off x="0" y="836419"/>
          <a:ext cx="6096000" cy="162560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179455-D076-4A95-9D7F-3E703F8D2AE4}">
      <dsp:nvSpPr>
        <dsp:cNvPr id="0" name=""/>
        <dsp:cNvSpPr/>
      </dsp:nvSpPr>
      <dsp:spPr>
        <a:xfrm>
          <a:off x="4788" y="241316"/>
          <a:ext cx="1348836" cy="830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To prevent bugs in system </a:t>
          </a:r>
          <a:endParaRPr lang="zh-CN" altLang="en-US" sz="1400" kern="1200" dirty="0"/>
        </a:p>
      </dsp:txBody>
      <dsp:txXfrm>
        <a:off x="4788" y="241316"/>
        <a:ext cx="1348836" cy="830502"/>
      </dsp:txXfrm>
    </dsp:sp>
    <dsp:sp modelId="{1996D3E7-5F28-4527-A7A2-780AB3C62E9F}">
      <dsp:nvSpPr>
        <dsp:cNvPr id="0" name=""/>
        <dsp:cNvSpPr/>
      </dsp:nvSpPr>
      <dsp:spPr>
        <a:xfrm>
          <a:off x="449151" y="1447007"/>
          <a:ext cx="406400" cy="4064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CC3E6A-7289-492E-B6B8-468A033E9FC2}">
      <dsp:nvSpPr>
        <dsp:cNvPr id="0" name=""/>
        <dsp:cNvSpPr/>
      </dsp:nvSpPr>
      <dsp:spPr>
        <a:xfrm>
          <a:off x="1439649" y="195827"/>
          <a:ext cx="1339313" cy="873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 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Zave</a:t>
          </a:r>
          <a:r>
            <a:rPr lang="en-US" altLang="zh-CN" sz="1400" kern="1200" dirty="0" smtClean="0"/>
            <a:t> find bugs in Chord using Alloy</a:t>
          </a:r>
          <a:endParaRPr lang="zh-CN" altLang="en-US" sz="1400" kern="1200" dirty="0"/>
        </a:p>
      </dsp:txBody>
      <dsp:txXfrm>
        <a:off x="1439649" y="195827"/>
        <a:ext cx="1339313" cy="873044"/>
      </dsp:txXfrm>
    </dsp:sp>
    <dsp:sp modelId="{07279488-9F50-4FCB-BC8E-E31012E89804}">
      <dsp:nvSpPr>
        <dsp:cNvPr id="0" name=""/>
        <dsp:cNvSpPr/>
      </dsp:nvSpPr>
      <dsp:spPr>
        <a:xfrm>
          <a:off x="1823657" y="1474679"/>
          <a:ext cx="406400" cy="4064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2FD6AD-F391-464E-84A9-9C252F6DD393}">
      <dsp:nvSpPr>
        <dsp:cNvPr id="0" name=""/>
        <dsp:cNvSpPr/>
      </dsp:nvSpPr>
      <dsp:spPr>
        <a:xfrm>
          <a:off x="2823598" y="326066"/>
          <a:ext cx="1077003" cy="789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C.N. tries Alloy</a:t>
          </a:r>
          <a:endParaRPr lang="zh-CN" altLang="en-US" sz="1400" kern="1200" dirty="0"/>
        </a:p>
      </dsp:txBody>
      <dsp:txXfrm>
        <a:off x="2823598" y="326066"/>
        <a:ext cx="1077003" cy="789180"/>
      </dsp:txXfrm>
    </dsp:sp>
    <dsp:sp modelId="{6A2C7E9E-C238-478D-B817-2A63506652F6}">
      <dsp:nvSpPr>
        <dsp:cNvPr id="0" name=""/>
        <dsp:cNvSpPr/>
      </dsp:nvSpPr>
      <dsp:spPr>
        <a:xfrm>
          <a:off x="3207140" y="1460207"/>
          <a:ext cx="406400" cy="4064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2621B4-20DD-4A17-A204-095E4CE372E4}">
      <dsp:nvSpPr>
        <dsp:cNvPr id="0" name=""/>
        <dsp:cNvSpPr/>
      </dsp:nvSpPr>
      <dsp:spPr>
        <a:xfrm>
          <a:off x="4058944" y="285292"/>
          <a:ext cx="1189104" cy="796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C.N find TLA+</a:t>
          </a:r>
          <a:endParaRPr lang="zh-CN" altLang="en-US" sz="1400" kern="1200" dirty="0"/>
        </a:p>
      </dsp:txBody>
      <dsp:txXfrm>
        <a:off x="4058944" y="285292"/>
        <a:ext cx="1189104" cy="796283"/>
      </dsp:txXfrm>
    </dsp:sp>
    <dsp:sp modelId="{06967E76-4BD0-418C-875F-F8168CC1436E}">
      <dsp:nvSpPr>
        <dsp:cNvPr id="0" name=""/>
        <dsp:cNvSpPr/>
      </dsp:nvSpPr>
      <dsp:spPr>
        <a:xfrm>
          <a:off x="4553243" y="1461971"/>
          <a:ext cx="406400" cy="4064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F76D86-2BD0-4D07-8A27-3DB916B8C6AC}">
      <dsp:nvSpPr>
        <dsp:cNvPr id="0" name=""/>
        <dsp:cNvSpPr/>
      </dsp:nvSpPr>
      <dsp:spPr>
        <a:xfrm>
          <a:off x="0" y="1219199"/>
          <a:ext cx="6096000" cy="162560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333B57-94F4-4C81-82D2-D14FDE7A9202}">
      <dsp:nvSpPr>
        <dsp:cNvPr id="0" name=""/>
        <dsp:cNvSpPr/>
      </dsp:nvSpPr>
      <dsp:spPr>
        <a:xfrm>
          <a:off x="2678" y="0"/>
          <a:ext cx="1768078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T.R. wants to verify the design of </a:t>
          </a:r>
          <a:r>
            <a:rPr lang="en-US" altLang="zh-CN" sz="1400" kern="1200" dirty="0" err="1" smtClean="0"/>
            <a:t>DynamoDB</a:t>
          </a:r>
          <a:endParaRPr lang="zh-CN" altLang="en-US" sz="1400" kern="1200" dirty="0"/>
        </a:p>
      </dsp:txBody>
      <dsp:txXfrm>
        <a:off x="2678" y="0"/>
        <a:ext cx="1768078" cy="1625600"/>
      </dsp:txXfrm>
    </dsp:sp>
    <dsp:sp modelId="{B1670605-F94B-473D-B613-5E8654A220EF}">
      <dsp:nvSpPr>
        <dsp:cNvPr id="0" name=""/>
        <dsp:cNvSpPr/>
      </dsp:nvSpPr>
      <dsp:spPr>
        <a:xfrm>
          <a:off x="683517" y="1828800"/>
          <a:ext cx="406400" cy="40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4EEA6-7A87-4FF0-BEE1-13F61CF90C4A}">
      <dsp:nvSpPr>
        <dsp:cNvPr id="0" name=""/>
        <dsp:cNvSpPr/>
      </dsp:nvSpPr>
      <dsp:spPr>
        <a:xfrm>
          <a:off x="1840313" y="16207"/>
          <a:ext cx="1768078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Informal </a:t>
          </a:r>
          <a:r>
            <a:rPr lang="en-US" altLang="zh-CN" sz="1400" kern="1200" dirty="0" smtClean="0"/>
            <a:t>proofs can’t find subtle bugs</a:t>
          </a:r>
          <a:endParaRPr lang="zh-CN" altLang="en-US" sz="1400" kern="1200" dirty="0"/>
        </a:p>
      </dsp:txBody>
      <dsp:txXfrm>
        <a:off x="1840313" y="16207"/>
        <a:ext cx="1768078" cy="1625600"/>
      </dsp:txXfrm>
    </dsp:sp>
    <dsp:sp modelId="{73744A23-1A92-4FB6-A6AE-63E917AE081C}">
      <dsp:nvSpPr>
        <dsp:cNvPr id="0" name=""/>
        <dsp:cNvSpPr/>
      </dsp:nvSpPr>
      <dsp:spPr>
        <a:xfrm>
          <a:off x="2540000" y="1828800"/>
          <a:ext cx="406400" cy="40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6EACD-ECB7-4586-B511-9F7DDFEC01E4}">
      <dsp:nvSpPr>
        <dsp:cNvPr id="0" name=""/>
        <dsp:cNvSpPr/>
      </dsp:nvSpPr>
      <dsp:spPr>
        <a:xfrm>
          <a:off x="3715642" y="0"/>
          <a:ext cx="1768078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Use </a:t>
          </a:r>
          <a:r>
            <a:rPr lang="en-US" altLang="zh-CN" sz="1400" kern="1200" dirty="0" smtClean="0"/>
            <a:t>TLA+ and find bugs</a:t>
          </a:r>
          <a:endParaRPr lang="zh-CN" altLang="en-US" sz="1400" kern="1200" dirty="0"/>
        </a:p>
      </dsp:txBody>
      <dsp:txXfrm>
        <a:off x="3715642" y="0"/>
        <a:ext cx="1768078" cy="1625600"/>
      </dsp:txXfrm>
    </dsp:sp>
    <dsp:sp modelId="{7197834A-B6AC-4A7F-916F-88FCAB3C43DF}">
      <dsp:nvSpPr>
        <dsp:cNvPr id="0" name=""/>
        <dsp:cNvSpPr/>
      </dsp:nvSpPr>
      <dsp:spPr>
        <a:xfrm>
          <a:off x="4396482" y="1828800"/>
          <a:ext cx="406400" cy="40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2D698-6CED-42F6-B9E3-4EBB864A7EC5}">
      <dsp:nvSpPr>
        <dsp:cNvPr id="0" name=""/>
        <dsp:cNvSpPr/>
      </dsp:nvSpPr>
      <dsp:spPr>
        <a:xfrm rot="5400000">
          <a:off x="-176102" y="177770"/>
          <a:ext cx="1174017" cy="821812"/>
        </a:xfrm>
        <a:prstGeom prst="chevron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smtClean="0"/>
            <a:t>design</a:t>
          </a:r>
          <a:endParaRPr lang="zh-CN" altLang="en-US" sz="2300" kern="1200" dirty="0"/>
        </a:p>
      </dsp:txBody>
      <dsp:txXfrm rot="-5400000">
        <a:off x="1" y="412573"/>
        <a:ext cx="821812" cy="352205"/>
      </dsp:txXfrm>
    </dsp:sp>
    <dsp:sp modelId="{0928571F-B38E-4642-99C5-E8A3F210FF8F}">
      <dsp:nvSpPr>
        <dsp:cNvPr id="0" name=""/>
        <dsp:cNvSpPr/>
      </dsp:nvSpPr>
      <dsp:spPr>
        <a:xfrm rot="5400000">
          <a:off x="2929814" y="-2106334"/>
          <a:ext cx="763111" cy="4979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Conventional prose-design document</a:t>
          </a:r>
          <a:endParaRPr lang="zh-CN" altLang="en-US" sz="2300" kern="1200" dirty="0"/>
        </a:p>
      </dsp:txBody>
      <dsp:txXfrm rot="-5400000">
        <a:off x="821812" y="38920"/>
        <a:ext cx="4941863" cy="688607"/>
      </dsp:txXfrm>
    </dsp:sp>
    <dsp:sp modelId="{9DB5CF44-C2D8-41E3-AA29-E40D4D624A51}">
      <dsp:nvSpPr>
        <dsp:cNvPr id="0" name=""/>
        <dsp:cNvSpPr/>
      </dsp:nvSpPr>
      <dsp:spPr>
        <a:xfrm rot="5400000">
          <a:off x="-176102" y="1150384"/>
          <a:ext cx="1174017" cy="821812"/>
        </a:xfrm>
        <a:prstGeom prst="chevron">
          <a:avLst/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smtClean="0"/>
            <a:t>spec</a:t>
          </a:r>
          <a:endParaRPr lang="zh-CN" altLang="en-US" sz="2300" kern="1200" dirty="0"/>
        </a:p>
      </dsp:txBody>
      <dsp:txXfrm rot="-5400000">
        <a:off x="1" y="1385187"/>
        <a:ext cx="821812" cy="352205"/>
      </dsp:txXfrm>
    </dsp:sp>
    <dsp:sp modelId="{F97F304E-032C-427D-97C8-2664D15DB20A}">
      <dsp:nvSpPr>
        <dsp:cNvPr id="0" name=""/>
        <dsp:cNvSpPr/>
      </dsp:nvSpPr>
      <dsp:spPr>
        <a:xfrm rot="5400000">
          <a:off x="2929814" y="-1133719"/>
          <a:ext cx="763111" cy="4979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Refining design document into TLA+ or </a:t>
          </a:r>
          <a:r>
            <a:rPr lang="en-US" altLang="zh-CN" sz="2300" kern="1200" dirty="0" err="1" smtClean="0"/>
            <a:t>PlusCal</a:t>
          </a:r>
          <a:endParaRPr lang="zh-CN" altLang="en-US" sz="2300" kern="1200" dirty="0"/>
        </a:p>
      </dsp:txBody>
      <dsp:txXfrm rot="-5400000">
        <a:off x="821812" y="1011535"/>
        <a:ext cx="4941863" cy="688607"/>
      </dsp:txXfrm>
    </dsp:sp>
    <dsp:sp modelId="{38A94162-B454-402E-A7A5-788601C2540D}">
      <dsp:nvSpPr>
        <dsp:cNvPr id="0" name=""/>
        <dsp:cNvSpPr/>
      </dsp:nvSpPr>
      <dsp:spPr>
        <a:xfrm rot="5400000">
          <a:off x="-176102" y="2122999"/>
          <a:ext cx="1174017" cy="821812"/>
        </a:xfrm>
        <a:prstGeom prst="chevron">
          <a:avLst/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code</a:t>
          </a:r>
          <a:endParaRPr lang="zh-CN" altLang="en-US" sz="2300" kern="1200" dirty="0"/>
        </a:p>
      </dsp:txBody>
      <dsp:txXfrm rot="-5400000">
        <a:off x="1" y="2357802"/>
        <a:ext cx="821812" cy="352205"/>
      </dsp:txXfrm>
    </dsp:sp>
    <dsp:sp modelId="{C190CAE2-2B37-4497-9986-8C030DBFE1DF}">
      <dsp:nvSpPr>
        <dsp:cNvPr id="0" name=""/>
        <dsp:cNvSpPr/>
      </dsp:nvSpPr>
      <dsp:spPr>
        <a:xfrm rot="5400000">
          <a:off x="2929814" y="-161105"/>
          <a:ext cx="763111" cy="4979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Coding</a:t>
          </a:r>
          <a:endParaRPr lang="zh-CN" altLang="en-US" sz="2300" kern="1200" dirty="0"/>
        </a:p>
      </dsp:txBody>
      <dsp:txXfrm rot="-5400000">
        <a:off x="821812" y="1984149"/>
        <a:ext cx="4941863" cy="6886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F9866-B9FD-46C2-A20D-1743D4F0754D}">
      <dsp:nvSpPr>
        <dsp:cNvPr id="0" name=""/>
        <dsp:cNvSpPr/>
      </dsp:nvSpPr>
      <dsp:spPr>
        <a:xfrm>
          <a:off x="451981" y="0"/>
          <a:ext cx="3032757" cy="303275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6F9B16-4689-4CD1-890D-8595830A2E26}">
      <dsp:nvSpPr>
        <dsp:cNvPr id="0" name=""/>
        <dsp:cNvSpPr/>
      </dsp:nvSpPr>
      <dsp:spPr>
        <a:xfrm>
          <a:off x="1968359" y="304904"/>
          <a:ext cx="1971292" cy="71791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correctness</a:t>
          </a:r>
          <a:endParaRPr lang="zh-CN" altLang="en-US" sz="1800" kern="1200" dirty="0"/>
        </a:p>
      </dsp:txBody>
      <dsp:txXfrm>
        <a:off x="2003404" y="339949"/>
        <a:ext cx="1901202" cy="647820"/>
      </dsp:txXfrm>
    </dsp:sp>
    <dsp:sp modelId="{B31B3023-667C-4306-980F-A9A4AB98BD1F}">
      <dsp:nvSpPr>
        <dsp:cNvPr id="0" name=""/>
        <dsp:cNvSpPr/>
      </dsp:nvSpPr>
      <dsp:spPr>
        <a:xfrm>
          <a:off x="1968359" y="1112553"/>
          <a:ext cx="1971292" cy="71791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System design and </a:t>
          </a:r>
          <a:r>
            <a:rPr lang="en-US" altLang="zh-CN" sz="1800" kern="1200" dirty="0" err="1" smtClean="0"/>
            <a:t>alg</a:t>
          </a:r>
          <a:endParaRPr lang="zh-CN" altLang="en-US" sz="1800" kern="1200" dirty="0"/>
        </a:p>
      </dsp:txBody>
      <dsp:txXfrm>
        <a:off x="2003404" y="1147598"/>
        <a:ext cx="1901202" cy="647820"/>
      </dsp:txXfrm>
    </dsp:sp>
    <dsp:sp modelId="{E7437A41-EE7E-4ABD-B958-69E608F3D3E3}">
      <dsp:nvSpPr>
        <dsp:cNvPr id="0" name=""/>
        <dsp:cNvSpPr/>
      </dsp:nvSpPr>
      <dsp:spPr>
        <a:xfrm>
          <a:off x="1968359" y="1920203"/>
          <a:ext cx="1971292" cy="71791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Code and hardware</a:t>
          </a:r>
          <a:endParaRPr lang="zh-CN" altLang="en-US" sz="1800" kern="1200" dirty="0"/>
        </a:p>
      </dsp:txBody>
      <dsp:txXfrm>
        <a:off x="2003404" y="1955248"/>
        <a:ext cx="1901202" cy="6478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6B2BE-7905-4F87-9F07-12B9A3EBBE67}">
      <dsp:nvSpPr>
        <dsp:cNvPr id="0" name=""/>
        <dsp:cNvSpPr/>
      </dsp:nvSpPr>
      <dsp:spPr>
        <a:xfrm>
          <a:off x="0" y="0"/>
          <a:ext cx="15576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3A3B8-7A18-4E74-B116-148DD4DBCB0D}">
      <dsp:nvSpPr>
        <dsp:cNvPr id="0" name=""/>
        <dsp:cNvSpPr/>
      </dsp:nvSpPr>
      <dsp:spPr>
        <a:xfrm>
          <a:off x="0" y="0"/>
          <a:ext cx="311528" cy="249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500" kern="1200" dirty="0"/>
        </a:p>
      </dsp:txBody>
      <dsp:txXfrm>
        <a:off x="0" y="0"/>
        <a:ext cx="311528" cy="2491954"/>
      </dsp:txXfrm>
    </dsp:sp>
    <dsp:sp modelId="{FA414238-EA57-4FCE-A702-952492360F9F}">
      <dsp:nvSpPr>
        <dsp:cNvPr id="0" name=""/>
        <dsp:cNvSpPr/>
      </dsp:nvSpPr>
      <dsp:spPr>
        <a:xfrm>
          <a:off x="334893" y="38936"/>
          <a:ext cx="1222748" cy="778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…</a:t>
          </a:r>
          <a:endParaRPr lang="zh-CN" altLang="en-US" sz="3600" kern="1200" dirty="0"/>
        </a:p>
      </dsp:txBody>
      <dsp:txXfrm>
        <a:off x="334893" y="38936"/>
        <a:ext cx="1222748" cy="778735"/>
      </dsp:txXfrm>
    </dsp:sp>
    <dsp:sp modelId="{9ACF4DCA-70B8-4C95-BE13-AE05AE214F49}">
      <dsp:nvSpPr>
        <dsp:cNvPr id="0" name=""/>
        <dsp:cNvSpPr/>
      </dsp:nvSpPr>
      <dsp:spPr>
        <a:xfrm>
          <a:off x="311528" y="817672"/>
          <a:ext cx="12461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167FC7-110F-4564-A7A7-48B19855EB42}">
      <dsp:nvSpPr>
        <dsp:cNvPr id="0" name=""/>
        <dsp:cNvSpPr/>
      </dsp:nvSpPr>
      <dsp:spPr>
        <a:xfrm>
          <a:off x="334893" y="856609"/>
          <a:ext cx="1222748" cy="778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…</a:t>
          </a:r>
          <a:endParaRPr lang="zh-CN" altLang="en-US" sz="3600" kern="1200" dirty="0"/>
        </a:p>
      </dsp:txBody>
      <dsp:txXfrm>
        <a:off x="334893" y="856609"/>
        <a:ext cx="1222748" cy="778735"/>
      </dsp:txXfrm>
    </dsp:sp>
    <dsp:sp modelId="{86BBFB8E-9C3C-4B90-8878-77A0D0D2BCF8}">
      <dsp:nvSpPr>
        <dsp:cNvPr id="0" name=""/>
        <dsp:cNvSpPr/>
      </dsp:nvSpPr>
      <dsp:spPr>
        <a:xfrm>
          <a:off x="311528" y="1635345"/>
          <a:ext cx="12461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CA148-FB7D-4975-BFA8-82A361DD4495}">
      <dsp:nvSpPr>
        <dsp:cNvPr id="0" name=""/>
        <dsp:cNvSpPr/>
      </dsp:nvSpPr>
      <dsp:spPr>
        <a:xfrm>
          <a:off x="334893" y="1674282"/>
          <a:ext cx="1222748" cy="778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…</a:t>
          </a:r>
          <a:endParaRPr lang="zh-CN" altLang="en-US" sz="3600" kern="1200" dirty="0"/>
        </a:p>
      </dsp:txBody>
      <dsp:txXfrm>
        <a:off x="334893" y="1674282"/>
        <a:ext cx="1222748" cy="778735"/>
      </dsp:txXfrm>
    </dsp:sp>
    <dsp:sp modelId="{4FCF670F-DCF2-4271-B902-45F22985D89B}">
      <dsp:nvSpPr>
        <dsp:cNvPr id="0" name=""/>
        <dsp:cNvSpPr/>
      </dsp:nvSpPr>
      <dsp:spPr>
        <a:xfrm>
          <a:off x="311528" y="2453018"/>
          <a:ext cx="12461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F9866-B9FD-46C2-A20D-1743D4F0754D}">
      <dsp:nvSpPr>
        <dsp:cNvPr id="0" name=""/>
        <dsp:cNvSpPr/>
      </dsp:nvSpPr>
      <dsp:spPr>
        <a:xfrm>
          <a:off x="451981" y="0"/>
          <a:ext cx="3032757" cy="303275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6F9B16-4689-4CD1-890D-8595830A2E26}">
      <dsp:nvSpPr>
        <dsp:cNvPr id="0" name=""/>
        <dsp:cNvSpPr/>
      </dsp:nvSpPr>
      <dsp:spPr>
        <a:xfrm>
          <a:off x="1968359" y="304904"/>
          <a:ext cx="1971292" cy="71791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Safety and liveness</a:t>
          </a:r>
          <a:endParaRPr lang="zh-CN" altLang="en-US" sz="1800" kern="1200" dirty="0"/>
        </a:p>
      </dsp:txBody>
      <dsp:txXfrm>
        <a:off x="2003404" y="339949"/>
        <a:ext cx="1901202" cy="647820"/>
      </dsp:txXfrm>
    </dsp:sp>
    <dsp:sp modelId="{B31B3023-667C-4306-980F-A9A4AB98BD1F}">
      <dsp:nvSpPr>
        <dsp:cNvPr id="0" name=""/>
        <dsp:cNvSpPr/>
      </dsp:nvSpPr>
      <dsp:spPr>
        <a:xfrm>
          <a:off x="1968359" y="1112553"/>
          <a:ext cx="1971292" cy="71791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System design and </a:t>
          </a:r>
          <a:r>
            <a:rPr lang="en-US" altLang="zh-CN" sz="1800" kern="1200" dirty="0" err="1" smtClean="0"/>
            <a:t>alg</a:t>
          </a:r>
          <a:endParaRPr lang="zh-CN" altLang="en-US" sz="1800" kern="1200" dirty="0"/>
        </a:p>
      </dsp:txBody>
      <dsp:txXfrm>
        <a:off x="2003404" y="1147598"/>
        <a:ext cx="1901202" cy="647820"/>
      </dsp:txXfrm>
    </dsp:sp>
    <dsp:sp modelId="{E7437A41-EE7E-4ABD-B958-69E608F3D3E3}">
      <dsp:nvSpPr>
        <dsp:cNvPr id="0" name=""/>
        <dsp:cNvSpPr/>
      </dsp:nvSpPr>
      <dsp:spPr>
        <a:xfrm>
          <a:off x="1968359" y="1920203"/>
          <a:ext cx="1971292" cy="71791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Paxos</a:t>
          </a:r>
          <a:r>
            <a:rPr lang="zh-CN" altLang="en-US" sz="1800" kern="1200" dirty="0" smtClean="0"/>
            <a:t>的实现</a:t>
          </a:r>
          <a:endParaRPr lang="zh-CN" altLang="en-US" sz="1800" kern="1200" dirty="0"/>
        </a:p>
      </dsp:txBody>
      <dsp:txXfrm>
        <a:off x="2003404" y="1955248"/>
        <a:ext cx="1901202" cy="6478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6B2BE-7905-4F87-9F07-12B9A3EBBE67}">
      <dsp:nvSpPr>
        <dsp:cNvPr id="0" name=""/>
        <dsp:cNvSpPr/>
      </dsp:nvSpPr>
      <dsp:spPr>
        <a:xfrm>
          <a:off x="0" y="0"/>
          <a:ext cx="15576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3A3B8-7A18-4E74-B116-148DD4DBCB0D}">
      <dsp:nvSpPr>
        <dsp:cNvPr id="0" name=""/>
        <dsp:cNvSpPr/>
      </dsp:nvSpPr>
      <dsp:spPr>
        <a:xfrm>
          <a:off x="0" y="0"/>
          <a:ext cx="311528" cy="249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500" kern="1200" dirty="0"/>
        </a:p>
      </dsp:txBody>
      <dsp:txXfrm>
        <a:off x="0" y="0"/>
        <a:ext cx="311528" cy="2491954"/>
      </dsp:txXfrm>
    </dsp:sp>
    <dsp:sp modelId="{FA414238-EA57-4FCE-A702-952492360F9F}">
      <dsp:nvSpPr>
        <dsp:cNvPr id="0" name=""/>
        <dsp:cNvSpPr/>
      </dsp:nvSpPr>
      <dsp:spPr>
        <a:xfrm>
          <a:off x="334893" y="57918"/>
          <a:ext cx="1222748" cy="1158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200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Paxos</a:t>
          </a:r>
          <a:endParaRPr lang="zh-CN" altLang="en-US" sz="2000" kern="1200" dirty="0"/>
        </a:p>
      </dsp:txBody>
      <dsp:txXfrm>
        <a:off x="334893" y="57918"/>
        <a:ext cx="1222748" cy="1158369"/>
      </dsp:txXfrm>
    </dsp:sp>
    <dsp:sp modelId="{9ACF4DCA-70B8-4C95-BE13-AE05AE214F49}">
      <dsp:nvSpPr>
        <dsp:cNvPr id="0" name=""/>
        <dsp:cNvSpPr/>
      </dsp:nvSpPr>
      <dsp:spPr>
        <a:xfrm>
          <a:off x="311528" y="1216288"/>
          <a:ext cx="12461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CA148-FB7D-4975-BFA8-82A361DD4495}">
      <dsp:nvSpPr>
        <dsp:cNvPr id="0" name=""/>
        <dsp:cNvSpPr/>
      </dsp:nvSpPr>
      <dsp:spPr>
        <a:xfrm>
          <a:off x="334893" y="1274206"/>
          <a:ext cx="1222748" cy="1158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200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voting</a:t>
          </a:r>
          <a:endParaRPr lang="zh-CN" altLang="en-US" sz="2000" kern="1200" dirty="0"/>
        </a:p>
      </dsp:txBody>
      <dsp:txXfrm>
        <a:off x="334893" y="1274206"/>
        <a:ext cx="1222748" cy="1158369"/>
      </dsp:txXfrm>
    </dsp:sp>
    <dsp:sp modelId="{4FCF670F-DCF2-4271-B902-45F22985D89B}">
      <dsp:nvSpPr>
        <dsp:cNvPr id="0" name=""/>
        <dsp:cNvSpPr/>
      </dsp:nvSpPr>
      <dsp:spPr>
        <a:xfrm>
          <a:off x="311528" y="2432576"/>
          <a:ext cx="12461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1C7D4-4CB6-4CEA-B712-C7C229DBCFE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BD0AE-A23C-4B71-BCCA-077F02B28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295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48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Bugs: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系统采用</a:t>
            </a:r>
            <a:r>
              <a:rPr lang="zh-CN" altLang="en-US" baseline="0" dirty="0" smtClean="0"/>
              <a:t>了恢复机制，能够减小</a:t>
            </a:r>
            <a:r>
              <a:rPr lang="en-US" altLang="zh-CN" baseline="0" dirty="0" smtClean="0"/>
              <a:t>bugs</a:t>
            </a:r>
            <a:r>
              <a:rPr lang="zh-CN" altLang="en-US" baseline="0" dirty="0" smtClean="0"/>
              <a:t>的影响，但是用户数据损坏的</a:t>
            </a:r>
            <a:r>
              <a:rPr lang="en-US" altLang="zh-CN" baseline="0" dirty="0" smtClean="0"/>
              <a:t>bug</a:t>
            </a:r>
            <a:r>
              <a:rPr lang="zh-CN" altLang="en-US" baseline="0" dirty="0" smtClean="0"/>
              <a:t>无法解决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Chord: MIT</a:t>
            </a:r>
          </a:p>
          <a:p>
            <a:r>
              <a:rPr lang="en-US" altLang="zh-CN" baseline="0" dirty="0" smtClean="0"/>
              <a:t>Alloy: </a:t>
            </a:r>
            <a:r>
              <a:rPr lang="zh-CN" altLang="en-US" baseline="0" dirty="0" smtClean="0"/>
              <a:t>形式化语言，跟踪系统运行状态，不能够充分的描述</a:t>
            </a:r>
            <a:r>
              <a:rPr lang="en-US" altLang="zh-CN" baseline="0" dirty="0" smtClean="0"/>
              <a:t>AWS</a:t>
            </a:r>
            <a:r>
              <a:rPr lang="zh-CN" altLang="en-US" baseline="0" dirty="0" smtClean="0"/>
              <a:t>的系统</a:t>
            </a:r>
            <a:endParaRPr lang="en-US" altLang="zh-CN" baseline="0" dirty="0" smtClean="0"/>
          </a:p>
          <a:p>
            <a:r>
              <a:rPr lang="en-US" altLang="zh-CN" baseline="0" dirty="0" smtClean="0"/>
              <a:t>TLA+</a:t>
            </a:r>
            <a:r>
              <a:rPr lang="zh-CN" altLang="en-US" baseline="0" dirty="0" smtClean="0"/>
              <a:t>：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279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选择在几个中间层次上描述系统，每个较低层次服务于不同的目的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361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选择在几个中间层次上描述系统，每个较低层次服务于不同的目的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051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传统做法：文档</a:t>
            </a:r>
            <a:r>
              <a:rPr lang="en-US" altLang="zh-CN" dirty="0" smtClean="0"/>
              <a:t>=》</a:t>
            </a:r>
            <a:r>
              <a:rPr lang="zh-CN" altLang="en-US" dirty="0" smtClean="0"/>
              <a:t>解决一些容易解决的案例</a:t>
            </a:r>
            <a:r>
              <a:rPr lang="en-US" altLang="zh-CN" dirty="0" smtClean="0"/>
              <a:t>=》</a:t>
            </a:r>
            <a:r>
              <a:rPr lang="zh-CN" altLang="en-US" dirty="0" smtClean="0"/>
              <a:t>人为的经验 极端案例</a:t>
            </a:r>
            <a:endParaRPr lang="en-US" altLang="zh-CN" dirty="0" smtClean="0"/>
          </a:p>
          <a:p>
            <a:r>
              <a:rPr lang="en-US" altLang="zh-CN" dirty="0" smtClean="0"/>
              <a:t>TLA+</a:t>
            </a:r>
            <a:r>
              <a:rPr lang="zh-CN" altLang="en-US" dirty="0" smtClean="0"/>
              <a:t>：抓住正确性的属性</a:t>
            </a:r>
            <a:r>
              <a:rPr lang="en-US" altLang="zh-CN" dirty="0" smtClean="0"/>
              <a:t>=》</a:t>
            </a:r>
            <a:r>
              <a:rPr lang="zh-CN" altLang="en-US" dirty="0" smtClean="0"/>
              <a:t>扩充操作及数据</a:t>
            </a:r>
            <a:r>
              <a:rPr lang="zh-CN" altLang="en-US" baseline="0" dirty="0" smtClean="0"/>
              <a:t> 完善</a:t>
            </a:r>
            <a:r>
              <a:rPr lang="en-US" altLang="zh-CN" dirty="0" smtClean="0"/>
              <a:t>=》model check</a:t>
            </a:r>
          </a:p>
          <a:p>
            <a:r>
              <a:rPr lang="zh-CN" altLang="en-US" dirty="0" smtClean="0"/>
              <a:t>模型：快速检测变化的优略</a:t>
            </a:r>
            <a:endParaRPr lang="en-US" altLang="zh-CN" dirty="0" smtClean="0"/>
          </a:p>
          <a:p>
            <a:r>
              <a:rPr lang="zh-CN" altLang="en-US" dirty="0" smtClean="0"/>
              <a:t>服务器中出现了怠工（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中的垃圾回收机制），导致客户端出现了超时，重新发起请求，增添了额外的负担，恶性循环。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06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6069-EA9B-5E45-9647-C01F1198A743}" type="datetime1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352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4454-7654-BF49-BD9A-D948AFE196F8}" type="datetime1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311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66EB-7821-1E46-92F3-214575451938}" type="datetime1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685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5801" y="228599"/>
            <a:ext cx="8624198" cy="7620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0472" y="1396999"/>
            <a:ext cx="8539528" cy="47836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1299-9D66-6B41-B32D-6A6A2FF5F3D9}" type="datetime1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072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580A-D187-2D41-A5DA-CC622A54B195}" type="datetime1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716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C307-EA1C-CC43-A536-C3798B3264E7}" type="datetime1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40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0E8C-363F-1E4D-8890-AC0C490FD388}" type="datetime1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858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E633-D8B6-BD45-A4FF-DE54C354661C}" type="datetime1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170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01F-4C7D-C946-9D4A-BE1D29C37F36}" type="datetime1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844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8812-91D2-1E4C-9F74-39FED22B1B10}" type="datetime1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6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0453-C531-A041-84B4-52A9943F3844}" type="datetime1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414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4071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530726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4071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2CA9A-5593-1C44-AD52-FF0D480BBF6C}" type="datetime1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4071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>
            <a:grpSpLocks noChangeAspect="1"/>
          </p:cNvGrpSpPr>
          <p:nvPr userDrawn="1"/>
        </p:nvGrpSpPr>
        <p:grpSpPr>
          <a:xfrm>
            <a:off x="7690201" y="307102"/>
            <a:ext cx="1188000" cy="325929"/>
            <a:chOff x="6878572" y="551158"/>
            <a:chExt cx="2887136" cy="792088"/>
          </a:xfrm>
        </p:grpSpPr>
        <p:pic>
          <p:nvPicPr>
            <p:cNvPr id="8" name="Picture 11" descr="NJU2"/>
            <p:cNvPicPr>
              <a:picLocks noChangeAspect="1" noChangeArrowheads="1"/>
            </p:cNvPicPr>
            <p:nvPr/>
          </p:nvPicPr>
          <p:blipFill>
            <a:blip r:embed="rId13" cstate="print">
              <a:duotone>
                <a:srgbClr val="758085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8572" y="551158"/>
              <a:ext cx="2016351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2770" y="596202"/>
              <a:ext cx="602938" cy="702000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25E5C9B6-D6E3-46B3-BB08-3EF7402FBE2B}"/>
              </a:ext>
            </a:extLst>
          </p:cNvPr>
          <p:cNvSpPr/>
          <p:nvPr userDrawn="1"/>
        </p:nvSpPr>
        <p:spPr>
          <a:xfrm>
            <a:off x="0" y="-52769"/>
            <a:ext cx="9144000" cy="1124744"/>
          </a:xfrm>
          <a:prstGeom prst="rect">
            <a:avLst/>
          </a:prstGeom>
          <a:solidFill>
            <a:srgbClr val="5F1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65801" y="-8055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154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300" b="1" kern="1200" baseline="0">
          <a:solidFill>
            <a:schemeClr val="bg1"/>
          </a:solidFill>
          <a:latin typeface="Verdana" panose="020B0604030504040204" pitchFamily="34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altLang="en-US" sz="3000" kern="1200" baseline="0" dirty="0" smtClean="0">
          <a:solidFill>
            <a:schemeClr val="tx1">
              <a:lumMod val="75000"/>
              <a:lumOff val="25000"/>
            </a:schemeClr>
          </a:solidFill>
          <a:latin typeface="Trebuchet MS" panose="020B0603020202020204" pitchFamily="34" charset="0"/>
          <a:ea typeface="黑体" panose="02010609060101010101" pitchFamily="49" charset="-122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2400" kern="1200" baseline="0">
          <a:solidFill>
            <a:srgbClr val="5F1051"/>
          </a:solidFill>
          <a:latin typeface="Trebuchet MS" panose="020B0603020202020204" pitchFamily="34" charset="0"/>
          <a:ea typeface="黑体" panose="020106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rebuchet MS" panose="020B0603020202020204" pitchFamily="34" charset="0"/>
          <a:ea typeface="黑体" panose="02010609060101010101" pitchFamily="49" charset="-122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rebuchet MS" panose="020B0603020202020204" pitchFamily="34" charset="0"/>
          <a:ea typeface="黑体" panose="02010609060101010101" pitchFamily="49" charset="-122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Trebuchet MS" panose="020B0603020202020204" pitchFamily="34" charset="0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78D22468-9169-411F-8F93-8ED628A6282D}"/>
              </a:ext>
            </a:extLst>
          </p:cNvPr>
          <p:cNvSpPr/>
          <p:nvPr/>
        </p:nvSpPr>
        <p:spPr>
          <a:xfrm>
            <a:off x="-6224" y="0"/>
            <a:ext cx="9150224" cy="4941168"/>
          </a:xfrm>
          <a:prstGeom prst="rect">
            <a:avLst/>
          </a:prstGeom>
          <a:solidFill>
            <a:srgbClr val="5F1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F1051"/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143510" y="5228780"/>
            <a:ext cx="6858000" cy="1243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466" y="5626598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 descr="NJU2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84" y="287612"/>
            <a:ext cx="1466274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768" y="287612"/>
            <a:ext cx="494718" cy="576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5310" y="1587420"/>
            <a:ext cx="7887156" cy="131497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4600" dirty="0"/>
              <a:t>How AWS Uses Formal Methods</a:t>
            </a:r>
            <a:endParaRPr lang="zh-CN" altLang="en-US" sz="4600" dirty="0">
              <a:solidFill>
                <a:schemeClr val="bg1"/>
              </a:solidFill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1295910" y="5381180"/>
            <a:ext cx="6858000" cy="1243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易星辰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 smtClean="0">
                <a:latin typeface="+mn-lt"/>
                <a:ea typeface="黑体" panose="02010609060101010101" pitchFamily="49" charset="-122"/>
              </a:rPr>
              <a:t>2018.07.06</a:t>
            </a:r>
            <a:endParaRPr lang="en-US" altLang="zh-CN" sz="2400" dirty="0"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733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8000" dirty="0" smtClean="0">
                <a:solidFill>
                  <a:schemeClr val="tx1"/>
                </a:solidFill>
                <a:latin typeface="+mj-lt"/>
              </a:rPr>
              <a:t>Q&amp;A</a:t>
            </a:r>
            <a:endParaRPr lang="zh-CN" altLang="en-US" sz="8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1299-9D66-6B41-B32D-6A6A2FF5F3D9}" type="datetime1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47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AWS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TLA+</a:t>
            </a:r>
            <a:r>
              <a:rPr lang="zh-CN" altLang="en-US" dirty="0" smtClean="0"/>
              <a:t>之间的故事</a:t>
            </a:r>
            <a:endParaRPr lang="en-US" altLang="zh-CN" dirty="0" smtClean="0"/>
          </a:p>
          <a:p>
            <a:r>
              <a:rPr lang="en-US" altLang="zh-CN" dirty="0" smtClean="0"/>
              <a:t>TLA+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如何使用</a:t>
            </a:r>
            <a:endParaRPr lang="en-US" altLang="zh-CN" dirty="0" smtClean="0"/>
          </a:p>
          <a:p>
            <a:pPr lvl="1"/>
            <a:r>
              <a:rPr lang="zh-CN" altLang="en-US" dirty="0"/>
              <a:t>使用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r>
              <a:rPr lang="en-US" altLang="zh-CN" dirty="0" smtClean="0"/>
              <a:t>TLA+</a:t>
            </a:r>
            <a:r>
              <a:rPr lang="zh-CN" altLang="en-US" dirty="0" smtClean="0"/>
              <a:t>的优缺点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1299-9D66-6B41-B32D-6A6A2FF5F3D9}" type="datetime1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3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2447031979"/>
              </p:ext>
            </p:extLst>
          </p:nvPr>
        </p:nvGraphicFramePr>
        <p:xfrm>
          <a:off x="1188632" y="139699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471" y="1396999"/>
            <a:ext cx="8539528" cy="4783664"/>
          </a:xfrm>
        </p:spPr>
        <p:txBody>
          <a:bodyPr/>
          <a:lstStyle/>
          <a:p>
            <a:pPr lvl="1"/>
            <a:r>
              <a:rPr lang="en-US" altLang="zh-CN" dirty="0" smtClean="0"/>
              <a:t>First Step to Formal Methods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First Big Success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1299-9D66-6B41-B32D-6A6A2FF5F3D9}" type="datetime1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3</a:t>
            </a:fld>
            <a:endParaRPr lang="zh-CN" altLang="en-US"/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1007027638"/>
              </p:ext>
            </p:extLst>
          </p:nvPr>
        </p:nvGraphicFramePr>
        <p:xfrm>
          <a:off x="1188632" y="30872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7105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TLA+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系统开发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1299-9D66-6B41-B32D-6A6A2FF5F3D9}" type="datetime1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569129705"/>
              </p:ext>
            </p:extLst>
          </p:nvPr>
        </p:nvGraphicFramePr>
        <p:xfrm>
          <a:off x="1115439" y="1935802"/>
          <a:ext cx="5800928" cy="3122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弧形 23"/>
          <p:cNvSpPr/>
          <p:nvPr/>
        </p:nvSpPr>
        <p:spPr>
          <a:xfrm rot="5400000" flipH="1">
            <a:off x="7294267" y="1879328"/>
            <a:ext cx="408149" cy="1163953"/>
          </a:xfrm>
          <a:custGeom>
            <a:avLst/>
            <a:gdLst>
              <a:gd name="connsiteX0" fmla="*/ 724505 w 1449010"/>
              <a:gd name="connsiteY0" fmla="*/ 0 h 2327905"/>
              <a:gd name="connsiteX1" fmla="*/ 1448801 w 1449010"/>
              <a:gd name="connsiteY1" fmla="*/ 1136021 h 2327905"/>
              <a:gd name="connsiteX2" fmla="*/ 724505 w 1449010"/>
              <a:gd name="connsiteY2" fmla="*/ 1163953 h 2327905"/>
              <a:gd name="connsiteX3" fmla="*/ 724505 w 1449010"/>
              <a:gd name="connsiteY3" fmla="*/ 0 h 2327905"/>
              <a:gd name="connsiteX0" fmla="*/ 724505 w 1449010"/>
              <a:gd name="connsiteY0" fmla="*/ 0 h 2327905"/>
              <a:gd name="connsiteX1" fmla="*/ 1448801 w 1449010"/>
              <a:gd name="connsiteY1" fmla="*/ 1136021 h 2327905"/>
              <a:gd name="connsiteX0" fmla="*/ 0 w 724296"/>
              <a:gd name="connsiteY0" fmla="*/ 0 h 1163953"/>
              <a:gd name="connsiteX1" fmla="*/ 724296 w 724296"/>
              <a:gd name="connsiteY1" fmla="*/ 1136021 h 1163953"/>
              <a:gd name="connsiteX2" fmla="*/ 0 w 724296"/>
              <a:gd name="connsiteY2" fmla="*/ 1163953 h 1163953"/>
              <a:gd name="connsiteX3" fmla="*/ 0 w 724296"/>
              <a:gd name="connsiteY3" fmla="*/ 0 h 1163953"/>
              <a:gd name="connsiteX0" fmla="*/ 204281 w 724296"/>
              <a:gd name="connsiteY0" fmla="*/ 29183 h 1163953"/>
              <a:gd name="connsiteX1" fmla="*/ 724296 w 724296"/>
              <a:gd name="connsiteY1" fmla="*/ 1136021 h 1163953"/>
              <a:gd name="connsiteX0" fmla="*/ 0 w 724296"/>
              <a:gd name="connsiteY0" fmla="*/ 0 h 1163953"/>
              <a:gd name="connsiteX1" fmla="*/ 724296 w 724296"/>
              <a:gd name="connsiteY1" fmla="*/ 1136021 h 1163953"/>
              <a:gd name="connsiteX2" fmla="*/ 0 w 724296"/>
              <a:gd name="connsiteY2" fmla="*/ 1163953 h 1163953"/>
              <a:gd name="connsiteX3" fmla="*/ 0 w 724296"/>
              <a:gd name="connsiteY3" fmla="*/ 0 h 1163953"/>
              <a:gd name="connsiteX0" fmla="*/ 218871 w 724296"/>
              <a:gd name="connsiteY0" fmla="*/ 45719 h 1163953"/>
              <a:gd name="connsiteX1" fmla="*/ 724296 w 724296"/>
              <a:gd name="connsiteY1" fmla="*/ 1136021 h 1163953"/>
              <a:gd name="connsiteX0" fmla="*/ 0 w 724296"/>
              <a:gd name="connsiteY0" fmla="*/ 0 h 1163953"/>
              <a:gd name="connsiteX1" fmla="*/ 724296 w 724296"/>
              <a:gd name="connsiteY1" fmla="*/ 1136021 h 1163953"/>
              <a:gd name="connsiteX2" fmla="*/ 0 w 724296"/>
              <a:gd name="connsiteY2" fmla="*/ 1163953 h 1163953"/>
              <a:gd name="connsiteX3" fmla="*/ 0 w 724296"/>
              <a:gd name="connsiteY3" fmla="*/ 0 h 1163953"/>
              <a:gd name="connsiteX0" fmla="*/ 339709 w 724296"/>
              <a:gd name="connsiteY0" fmla="*/ 318093 h 1163953"/>
              <a:gd name="connsiteX1" fmla="*/ 724296 w 724296"/>
              <a:gd name="connsiteY1" fmla="*/ 1136021 h 1163953"/>
              <a:gd name="connsiteX0" fmla="*/ 0 w 724296"/>
              <a:gd name="connsiteY0" fmla="*/ 0 h 1163953"/>
              <a:gd name="connsiteX1" fmla="*/ 724296 w 724296"/>
              <a:gd name="connsiteY1" fmla="*/ 1136021 h 1163953"/>
              <a:gd name="connsiteX2" fmla="*/ 0 w 724296"/>
              <a:gd name="connsiteY2" fmla="*/ 1163953 h 1163953"/>
              <a:gd name="connsiteX3" fmla="*/ 0 w 724296"/>
              <a:gd name="connsiteY3" fmla="*/ 0 h 1163953"/>
              <a:gd name="connsiteX0" fmla="*/ 167084 w 724296"/>
              <a:gd name="connsiteY0" fmla="*/ 279182 h 1163953"/>
              <a:gd name="connsiteX1" fmla="*/ 724296 w 724296"/>
              <a:gd name="connsiteY1" fmla="*/ 1136021 h 1163953"/>
              <a:gd name="connsiteX0" fmla="*/ 0 w 724296"/>
              <a:gd name="connsiteY0" fmla="*/ 0 h 1163953"/>
              <a:gd name="connsiteX1" fmla="*/ 724296 w 724296"/>
              <a:gd name="connsiteY1" fmla="*/ 1136021 h 1163953"/>
              <a:gd name="connsiteX2" fmla="*/ 0 w 724296"/>
              <a:gd name="connsiteY2" fmla="*/ 1163953 h 1163953"/>
              <a:gd name="connsiteX3" fmla="*/ 0 w 724296"/>
              <a:gd name="connsiteY3" fmla="*/ 0 h 1163953"/>
              <a:gd name="connsiteX0" fmla="*/ 167084 w 724296"/>
              <a:gd name="connsiteY0" fmla="*/ 347276 h 1163953"/>
              <a:gd name="connsiteX1" fmla="*/ 724296 w 724296"/>
              <a:gd name="connsiteY1" fmla="*/ 1136021 h 1163953"/>
              <a:gd name="connsiteX0" fmla="*/ 0 w 724296"/>
              <a:gd name="connsiteY0" fmla="*/ 0 h 1163953"/>
              <a:gd name="connsiteX1" fmla="*/ 724296 w 724296"/>
              <a:gd name="connsiteY1" fmla="*/ 1136021 h 1163953"/>
              <a:gd name="connsiteX2" fmla="*/ 0 w 724296"/>
              <a:gd name="connsiteY2" fmla="*/ 1163953 h 1163953"/>
              <a:gd name="connsiteX3" fmla="*/ 0 w 724296"/>
              <a:gd name="connsiteY3" fmla="*/ 0 h 1163953"/>
              <a:gd name="connsiteX0" fmla="*/ 167084 w 724296"/>
              <a:gd name="connsiteY0" fmla="*/ 298638 h 1163953"/>
              <a:gd name="connsiteX1" fmla="*/ 724296 w 724296"/>
              <a:gd name="connsiteY1" fmla="*/ 1136021 h 11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4296" h="1163953" stroke="0" extrusionOk="0">
                <a:moveTo>
                  <a:pt x="0" y="0"/>
                </a:moveTo>
                <a:cubicBezTo>
                  <a:pt x="393359" y="0"/>
                  <a:pt x="714857" y="504251"/>
                  <a:pt x="724296" y="1136021"/>
                </a:cubicBezTo>
                <a:lnTo>
                  <a:pt x="0" y="1163953"/>
                </a:lnTo>
                <a:lnTo>
                  <a:pt x="0" y="0"/>
                </a:lnTo>
                <a:close/>
              </a:path>
              <a:path w="724296" h="1163953" fill="none">
                <a:moveTo>
                  <a:pt x="167084" y="298638"/>
                </a:moveTo>
                <a:cubicBezTo>
                  <a:pt x="560443" y="298638"/>
                  <a:pt x="714857" y="504251"/>
                  <a:pt x="724296" y="1136021"/>
                </a:cubicBezTo>
              </a:path>
            </a:pathLst>
          </a:custGeom>
          <a:ln w="25400">
            <a:solidFill>
              <a:srgbClr val="2F5897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3"/>
          <p:cNvSpPr/>
          <p:nvPr/>
        </p:nvSpPr>
        <p:spPr>
          <a:xfrm rot="16200000" flipH="1" flipV="1">
            <a:off x="7232381" y="2551680"/>
            <a:ext cx="508535" cy="1163953"/>
          </a:xfrm>
          <a:custGeom>
            <a:avLst/>
            <a:gdLst>
              <a:gd name="connsiteX0" fmla="*/ 724505 w 1449010"/>
              <a:gd name="connsiteY0" fmla="*/ 0 h 2327905"/>
              <a:gd name="connsiteX1" fmla="*/ 1448801 w 1449010"/>
              <a:gd name="connsiteY1" fmla="*/ 1136021 h 2327905"/>
              <a:gd name="connsiteX2" fmla="*/ 724505 w 1449010"/>
              <a:gd name="connsiteY2" fmla="*/ 1163953 h 2327905"/>
              <a:gd name="connsiteX3" fmla="*/ 724505 w 1449010"/>
              <a:gd name="connsiteY3" fmla="*/ 0 h 2327905"/>
              <a:gd name="connsiteX0" fmla="*/ 724505 w 1449010"/>
              <a:gd name="connsiteY0" fmla="*/ 0 h 2327905"/>
              <a:gd name="connsiteX1" fmla="*/ 1448801 w 1449010"/>
              <a:gd name="connsiteY1" fmla="*/ 1136021 h 2327905"/>
              <a:gd name="connsiteX0" fmla="*/ 0 w 724296"/>
              <a:gd name="connsiteY0" fmla="*/ 0 h 1163953"/>
              <a:gd name="connsiteX1" fmla="*/ 724296 w 724296"/>
              <a:gd name="connsiteY1" fmla="*/ 1136021 h 1163953"/>
              <a:gd name="connsiteX2" fmla="*/ 0 w 724296"/>
              <a:gd name="connsiteY2" fmla="*/ 1163953 h 1163953"/>
              <a:gd name="connsiteX3" fmla="*/ 0 w 724296"/>
              <a:gd name="connsiteY3" fmla="*/ 0 h 1163953"/>
              <a:gd name="connsiteX0" fmla="*/ 204281 w 724296"/>
              <a:gd name="connsiteY0" fmla="*/ 29183 h 1163953"/>
              <a:gd name="connsiteX1" fmla="*/ 724296 w 724296"/>
              <a:gd name="connsiteY1" fmla="*/ 1136021 h 1163953"/>
              <a:gd name="connsiteX0" fmla="*/ 0 w 724296"/>
              <a:gd name="connsiteY0" fmla="*/ 0 h 1163953"/>
              <a:gd name="connsiteX1" fmla="*/ 724296 w 724296"/>
              <a:gd name="connsiteY1" fmla="*/ 1136021 h 1163953"/>
              <a:gd name="connsiteX2" fmla="*/ 0 w 724296"/>
              <a:gd name="connsiteY2" fmla="*/ 1163953 h 1163953"/>
              <a:gd name="connsiteX3" fmla="*/ 0 w 724296"/>
              <a:gd name="connsiteY3" fmla="*/ 0 h 1163953"/>
              <a:gd name="connsiteX0" fmla="*/ 162717 w 724296"/>
              <a:gd name="connsiteY0" fmla="*/ 301557 h 1163953"/>
              <a:gd name="connsiteX1" fmla="*/ 724296 w 724296"/>
              <a:gd name="connsiteY1" fmla="*/ 1136021 h 11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4296" h="1163953" stroke="0" extrusionOk="0">
                <a:moveTo>
                  <a:pt x="0" y="0"/>
                </a:moveTo>
                <a:cubicBezTo>
                  <a:pt x="393359" y="0"/>
                  <a:pt x="714857" y="504251"/>
                  <a:pt x="724296" y="1136021"/>
                </a:cubicBezTo>
                <a:lnTo>
                  <a:pt x="0" y="1163953"/>
                </a:lnTo>
                <a:lnTo>
                  <a:pt x="0" y="0"/>
                </a:lnTo>
                <a:close/>
              </a:path>
              <a:path w="724296" h="1163953" fill="none">
                <a:moveTo>
                  <a:pt x="162717" y="301557"/>
                </a:moveTo>
                <a:cubicBezTo>
                  <a:pt x="556076" y="301557"/>
                  <a:pt x="714857" y="504251"/>
                  <a:pt x="724296" y="1136021"/>
                </a:cubicBezTo>
              </a:path>
            </a:pathLst>
          </a:custGeom>
          <a:ln w="25400">
            <a:solidFill>
              <a:srgbClr val="2F5897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349309" y="2448440"/>
            <a:ext cx="1945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Support different engineers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98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TLA+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TLA+</a:t>
            </a:r>
            <a:r>
              <a:rPr lang="zh-CN" altLang="en-US" dirty="0" smtClean="0"/>
              <a:t>的抽象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每个中间层次服务于不同的目的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1299-9D66-6B41-B32D-6A6A2FF5F3D9}" type="datetime1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626908986"/>
              </p:ext>
            </p:extLst>
          </p:nvPr>
        </p:nvGraphicFramePr>
        <p:xfrm>
          <a:off x="900214" y="1918622"/>
          <a:ext cx="4391633" cy="3032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V="1">
            <a:off x="4873687" y="2616740"/>
            <a:ext cx="418160" cy="5411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868693" y="3321066"/>
            <a:ext cx="423154" cy="49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825656" y="3564301"/>
            <a:ext cx="466191" cy="5894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556219378"/>
              </p:ext>
            </p:extLst>
          </p:nvPr>
        </p:nvGraphicFramePr>
        <p:xfrm>
          <a:off x="5062768" y="2080045"/>
          <a:ext cx="1557642" cy="249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64173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TLA+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Paxos</a:t>
            </a:r>
            <a:r>
              <a:rPr lang="zh-CN" altLang="en-US" dirty="0" smtClean="0"/>
              <a:t>为例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1299-9D66-6B41-B32D-6A6A2FF5F3D9}" type="datetime1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370133514"/>
              </p:ext>
            </p:extLst>
          </p:nvPr>
        </p:nvGraphicFramePr>
        <p:xfrm>
          <a:off x="900214" y="1918622"/>
          <a:ext cx="4391633" cy="3032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V="1">
            <a:off x="4873687" y="2616740"/>
            <a:ext cx="418160" cy="5411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825656" y="3564301"/>
            <a:ext cx="466191" cy="5894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2716726868"/>
              </p:ext>
            </p:extLst>
          </p:nvPr>
        </p:nvGraphicFramePr>
        <p:xfrm>
          <a:off x="5062768" y="2080045"/>
          <a:ext cx="1557642" cy="249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77450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TLA+</a:t>
            </a:r>
            <a:r>
              <a:rPr lang="zh-CN" altLang="en-US" dirty="0" smtClean="0"/>
              <a:t>使用结果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Quick to learn</a:t>
            </a:r>
          </a:p>
          <a:p>
            <a:pPr lvl="1"/>
            <a:r>
              <a:rPr lang="en-US" altLang="zh-CN" dirty="0" smtClean="0"/>
              <a:t>TLA+ can be taught by engineers who are newbie</a:t>
            </a:r>
          </a:p>
          <a:p>
            <a:r>
              <a:rPr lang="en-US" altLang="zh-CN" dirty="0" smtClean="0"/>
              <a:t>Expressive</a:t>
            </a:r>
          </a:p>
          <a:p>
            <a:pPr lvl="1"/>
            <a:r>
              <a:rPr lang="en-US" altLang="zh-CN" dirty="0" smtClean="0"/>
              <a:t>Support rich data structures</a:t>
            </a:r>
          </a:p>
          <a:p>
            <a:r>
              <a:rPr lang="en-US" altLang="zh-CN" dirty="0" smtClean="0"/>
              <a:t>High performance</a:t>
            </a:r>
          </a:p>
          <a:p>
            <a:pPr lvl="1"/>
            <a:r>
              <a:rPr lang="en-US" altLang="zh-CN" dirty="0" smtClean="0"/>
              <a:t>Find bug included 35 high-level steps</a:t>
            </a:r>
          </a:p>
          <a:p>
            <a:r>
              <a:rPr lang="en-US" altLang="zh-CN" dirty="0" smtClean="0"/>
              <a:t>Flexible</a:t>
            </a:r>
          </a:p>
          <a:p>
            <a:pPr lvl="1"/>
            <a:r>
              <a:rPr lang="en-US" altLang="zh-CN" dirty="0" smtClean="0"/>
              <a:t>Different spec styles but find the same bugs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1299-9D66-6B41-B32D-6A6A2FF5F3D9}" type="datetime1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62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TLA+</a:t>
            </a:r>
            <a:r>
              <a:rPr lang="zh-CN" altLang="en-US" dirty="0" smtClean="0"/>
              <a:t>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Benefit</a:t>
            </a:r>
          </a:p>
          <a:p>
            <a:pPr lvl="1"/>
            <a:r>
              <a:rPr lang="en-US" altLang="zh-CN" dirty="0" smtClean="0"/>
              <a:t>Designing systems</a:t>
            </a:r>
          </a:p>
          <a:p>
            <a:pPr lvl="2"/>
            <a:r>
              <a:rPr lang="en-US" altLang="zh-CN" dirty="0" smtClean="0"/>
              <a:t>conventional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what might go wrong</a:t>
            </a:r>
          </a:p>
          <a:p>
            <a:pPr lvl="2"/>
            <a:r>
              <a:rPr lang="en-US" altLang="zh-CN" dirty="0" smtClean="0"/>
              <a:t>TLA+: </a:t>
            </a:r>
            <a:r>
              <a:rPr lang="en-US" altLang="zh-CN" dirty="0" smtClean="0">
                <a:solidFill>
                  <a:srgbClr val="FF0000"/>
                </a:solidFill>
              </a:rPr>
              <a:t>what needs to go right</a:t>
            </a:r>
          </a:p>
          <a:p>
            <a:pPr lvl="1"/>
            <a:r>
              <a:rPr lang="en-US" altLang="zh-CN" dirty="0" smtClean="0"/>
              <a:t>Team work</a:t>
            </a:r>
          </a:p>
          <a:p>
            <a:pPr lvl="2"/>
            <a:r>
              <a:rPr lang="en-US" altLang="zh-CN" dirty="0" smtClean="0"/>
              <a:t>Testable model of core system</a:t>
            </a:r>
            <a:r>
              <a:rPr lang="en-US" altLang="zh-CN" dirty="0"/>
              <a:t>: easy </a:t>
            </a:r>
            <a:r>
              <a:rPr lang="en-US" altLang="zh-CN" dirty="0" smtClean="0"/>
              <a:t>optimization</a:t>
            </a:r>
          </a:p>
          <a:p>
            <a:pPr lvl="2"/>
            <a:r>
              <a:rPr lang="en-US" altLang="zh-CN" dirty="0" smtClean="0"/>
              <a:t>Same mental model</a:t>
            </a:r>
          </a:p>
          <a:p>
            <a:r>
              <a:rPr lang="en-US" altLang="zh-CN" dirty="0" smtClean="0"/>
              <a:t>Not good for</a:t>
            </a:r>
          </a:p>
          <a:p>
            <a:pPr lvl="1"/>
            <a:r>
              <a:rPr lang="en-US" altLang="zh-CN" dirty="0"/>
              <a:t>sustained </a:t>
            </a:r>
            <a:r>
              <a:rPr lang="en-US" altLang="zh-CN" dirty="0" smtClean="0"/>
              <a:t>performance degradation</a:t>
            </a:r>
          </a:p>
          <a:p>
            <a:pPr lvl="1"/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1299-9D66-6B41-B32D-6A6A2FF5F3D9}" type="datetime1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8</a:t>
            </a:fld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020271" y="5472318"/>
            <a:ext cx="279189" cy="3851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370138" y="5468829"/>
            <a:ext cx="241589" cy="4212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2839189" y="6137389"/>
            <a:ext cx="83906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2685367" y="5081974"/>
            <a:ext cx="1261264" cy="4936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Slowdown in server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737556" y="5917503"/>
            <a:ext cx="1261264" cy="4936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Timeouts in 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518624" y="5909855"/>
            <a:ext cx="1261264" cy="4936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Retry requests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194467" y="2692424"/>
            <a:ext cx="1289444" cy="4936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“Happy case”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159865" y="2692424"/>
            <a:ext cx="1388880" cy="4936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“what could go wrong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endCxn id="22" idx="1"/>
          </p:cNvCxnSpPr>
          <p:nvPr/>
        </p:nvCxnSpPr>
        <p:spPr>
          <a:xfrm>
            <a:off x="3512127" y="2939254"/>
            <a:ext cx="647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2194467" y="3366454"/>
            <a:ext cx="1317660" cy="4917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correctness properties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050152" y="3364538"/>
            <a:ext cx="1261264" cy="4936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Design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849441" y="3364538"/>
            <a:ext cx="1261264" cy="4936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Model check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endCxn id="26" idx="1"/>
          </p:cNvCxnSpPr>
          <p:nvPr/>
        </p:nvCxnSpPr>
        <p:spPr>
          <a:xfrm>
            <a:off x="3512127" y="3611368"/>
            <a:ext cx="5380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306290" y="3611368"/>
            <a:ext cx="5380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04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5" grpId="1" animBg="1"/>
      <p:bldP spid="25" grpId="2" animBg="1"/>
      <p:bldP spid="26" grpId="1" animBg="1"/>
      <p:bldP spid="26" grpId="2" animBg="1"/>
      <p:bldP spid="27" grpId="1" animBg="1"/>
      <p:bldP spid="2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最常见的问题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do we know that </a:t>
            </a:r>
            <a:r>
              <a:rPr lang="en-US" altLang="zh-CN" dirty="0" smtClean="0"/>
              <a:t>the executable </a:t>
            </a:r>
            <a:r>
              <a:rPr lang="en-US" altLang="zh-CN" dirty="0"/>
              <a:t>code correctly </a:t>
            </a:r>
            <a:r>
              <a:rPr lang="en-US" altLang="zh-CN" dirty="0" smtClean="0"/>
              <a:t>implements the verified design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TLA+ can help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Get design right</a:t>
            </a:r>
          </a:p>
          <a:p>
            <a:pPr lvl="1"/>
            <a:r>
              <a:rPr lang="en-US" altLang="zh-CN" dirty="0" smtClean="0"/>
              <a:t>Gain better understanding</a:t>
            </a:r>
          </a:p>
          <a:p>
            <a:pPr lvl="1"/>
            <a:r>
              <a:rPr lang="en-US" altLang="zh-CN" dirty="0" smtClean="0"/>
              <a:t>Write better code</a:t>
            </a:r>
            <a:endParaRPr lang="en-US" altLang="zh-CN" dirty="0"/>
          </a:p>
          <a:p>
            <a:pPr lvl="2"/>
            <a:r>
              <a:rPr lang="en-US" altLang="zh-CN" dirty="0" smtClean="0"/>
              <a:t>Assertion and system invariant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1299-9D66-6B41-B32D-6A6A2FF5F3D9}" type="datetime1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213264" y="2095112"/>
            <a:ext cx="2909454" cy="10598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smtClean="0">
                <a:solidFill>
                  <a:srgbClr val="4C216D"/>
                </a:solidFill>
              </a:rPr>
              <a:t>We don’t know</a:t>
            </a:r>
            <a:endParaRPr lang="zh-CN" altLang="en-US" sz="3000" dirty="0">
              <a:solidFill>
                <a:srgbClr val="4C216D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16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南京大学.pptx" id="{4DE4FB2F-5D61-4589-BA9A-D326982A96D6}" vid="{5D53B65A-210F-4001-89EA-18B5044F274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南京大学</Template>
  <TotalTime>710</TotalTime>
  <Words>466</Words>
  <Application>Microsoft Office PowerPoint</Application>
  <PresentationFormat>全屏显示(4:3)</PresentationFormat>
  <Paragraphs>140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黑体</vt:lpstr>
      <vt:lpstr>楷体</vt:lpstr>
      <vt:lpstr>宋体</vt:lpstr>
      <vt:lpstr>Arial</vt:lpstr>
      <vt:lpstr>Calibri</vt:lpstr>
      <vt:lpstr>Calibri Light</vt:lpstr>
      <vt:lpstr>Trebuchet MS</vt:lpstr>
      <vt:lpstr>Verdana</vt:lpstr>
      <vt:lpstr>Office 主题</vt:lpstr>
      <vt:lpstr>How AWS Uses Formal Methods</vt:lpstr>
      <vt:lpstr>目录</vt:lpstr>
      <vt:lpstr>story</vt:lpstr>
      <vt:lpstr>TLA+的使用</vt:lpstr>
      <vt:lpstr>TLA+的使用</vt:lpstr>
      <vt:lpstr>TLA+的使用</vt:lpstr>
      <vt:lpstr>TLA+使用结果</vt:lpstr>
      <vt:lpstr>TLA+的优缺点</vt:lpstr>
      <vt:lpstr>最常见的问题</vt:lpstr>
      <vt:lpstr>Q&amp;A</vt:lpstr>
    </vt:vector>
  </TitlesOfParts>
  <Company>UQi.me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AWS Uses Formal Methods</dc:title>
  <dc:creator>易 星辰</dc:creator>
  <cp:lastModifiedBy>易 星辰</cp:lastModifiedBy>
  <cp:revision>117</cp:revision>
  <cp:lastPrinted>2018-05-08T02:54:17Z</cp:lastPrinted>
  <dcterms:created xsi:type="dcterms:W3CDTF">2018-06-30T07:53:57Z</dcterms:created>
  <dcterms:modified xsi:type="dcterms:W3CDTF">2018-07-06T04:40:10Z</dcterms:modified>
</cp:coreProperties>
</file>