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5DA52-FC18-47BE-BFE0-2E32A9FA9FD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C0D63-236F-49CC-9770-B49B754A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7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C0D63-236F-49CC-9770-B49B754A0A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7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276-E05E-449B-A462-609F4469BA83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7845-E9F1-4CA2-A561-600130F15C16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4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DA2E-9570-46AC-B9AE-565473F2BC95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AFD-C23B-4688-B6C2-0CD1C47630EB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9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A5-7E05-4927-83A7-0259406CC1DD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702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5D4-0AEE-4A5D-B658-9CEC8092859E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80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6A10-4180-435E-B7BC-A8EDE235863A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08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B5B-93EA-4C32-9F29-7A80D048B222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9CC-3A24-409C-96AE-245ECBAD2DAA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6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6A1-8EA7-489B-9C0D-073B9A736306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4560-21DC-439D-BB5A-DAD02CACEFB1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64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9AFB-AB22-4C55-925B-B77670C70081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E52D-F79F-40C7-829A-0B0A2E8F0BB7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1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7DF-8D37-487F-A324-271E1261969E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1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09E-8952-496B-9431-116CC009EF7E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5EEB-92D9-46D5-8F30-2700725F1810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1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AF5-43F0-4978-8967-C6695BE6F0D5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6DD6F3-C52D-4204-B9AB-ED092C60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6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400" dirty="0" smtClean="0"/>
              <a:t>Generalized Die Hard Problem</a:t>
            </a:r>
            <a:endParaRPr lang="zh-CN" altLang="en-US" sz="6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				</a:t>
            </a:r>
            <a:r>
              <a:rPr lang="zh-CN" altLang="en-US" dirty="0" smtClean="0"/>
              <a:t>易星辰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				2018.03.30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23992" y="2928398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6400" dirty="0" smtClean="0"/>
              <a:t>Q&amp;A</a:t>
            </a:r>
            <a:endParaRPr lang="zh-CN" altLang="en-US" sz="6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Die Hard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工具</a:t>
            </a:r>
            <a:r>
              <a:rPr lang="zh-CN" altLang="en-US" dirty="0"/>
              <a:t>：水源、两个无刻度容量分别为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加仑的壶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目标：精确得到</a:t>
            </a:r>
            <a:r>
              <a:rPr lang="en-US" altLang="zh-CN" dirty="0"/>
              <a:t>4</a:t>
            </a:r>
            <a:r>
              <a:rPr lang="zh-CN" altLang="en-US" dirty="0"/>
              <a:t>加仑</a:t>
            </a:r>
            <a:r>
              <a:rPr lang="zh-CN" altLang="en-US" dirty="0" smtClean="0"/>
              <a:t>的水</a:t>
            </a:r>
            <a:endParaRPr lang="en-US" altLang="zh-CN" dirty="0" smtClean="0"/>
          </a:p>
          <a:p>
            <a:r>
              <a:rPr lang="zh-CN" altLang="en-US" dirty="0" smtClean="0"/>
              <a:t>模型建立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变量：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big(</a:t>
            </a:r>
            <a:r>
              <a:rPr lang="zh-CN" altLang="en-US" dirty="0" smtClean="0"/>
              <a:t>代表两个壶中的水量</a:t>
            </a:r>
            <a:r>
              <a:rPr lang="en-US" altLang="zh-CN" dirty="0" smtClean="0"/>
              <a:t>)</a:t>
            </a:r>
          </a:p>
          <a:p>
            <a:pPr marL="57150" indent="0">
              <a:buNone/>
            </a:pPr>
            <a:r>
              <a:rPr lang="en-US" altLang="zh-CN" dirty="0" smtClean="0"/>
              <a:t>	</a:t>
            </a:r>
            <a:r>
              <a:rPr lang="zh-CN" altLang="en-US" sz="1600" dirty="0" smtClean="0"/>
              <a:t>初始状态：两个壶均为空</a:t>
            </a:r>
            <a:endParaRPr lang="en-US" altLang="zh-CN" sz="1600" dirty="0" smtClean="0"/>
          </a:p>
          <a:p>
            <a:pPr marL="5715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状态转换关系：</a:t>
            </a:r>
            <a:r>
              <a:rPr lang="zh-CN" altLang="en-US" dirty="0"/>
              <a:t>清</a:t>
            </a:r>
            <a:r>
              <a:rPr lang="zh-CN" altLang="en-US" dirty="0" smtClean="0"/>
              <a:t>空壶、倒满壶、转移壶中水量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TLA+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1" y="2033016"/>
            <a:ext cx="5233651" cy="328269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Generalized Die Hard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工具：水源、任意个无刻度水壶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目标：精确获得给定值的水量</a:t>
            </a:r>
            <a:endParaRPr lang="en-US" altLang="zh-CN" dirty="0" smtClean="0"/>
          </a:p>
          <a:p>
            <a:r>
              <a:rPr lang="zh-CN" altLang="en-US" dirty="0" smtClean="0"/>
              <a:t>模型建立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变量：</a:t>
            </a:r>
            <a:r>
              <a:rPr lang="en-US" altLang="zh-CN" dirty="0" smtClean="0"/>
              <a:t>Jugs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Goal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Capacity(Jugs </a:t>
            </a:r>
            <a:r>
              <a:rPr lang="en-US" altLang="zh-CN" dirty="0" smtClean="0">
                <a:sym typeface="Wingdings" panose="05000000000000000000" pitchFamily="2" charset="2"/>
              </a:rPr>
              <a:t> Nat / {0}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zh-CN" altLang="en-US" dirty="0" smtClean="0"/>
              <a:t>初始状态：所有水壶均为空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状态转换关系：清空壶、装满壶、转移壶中水量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in TLA+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3271" y="2133600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数学定义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A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B</a:t>
            </a:r>
            <a:endParaRPr lang="en-US" altLang="zh-CN" dirty="0" smtClean="0"/>
          </a:p>
          <a:p>
            <a:r>
              <a:rPr lang="en-US" altLang="zh-CN" dirty="0" smtClean="0"/>
              <a:t>TLA+</a:t>
            </a:r>
          </a:p>
          <a:p>
            <a:pPr marL="457200" lvl="1" indent="0">
              <a:buNone/>
            </a:pPr>
            <a:r>
              <a:rPr lang="en-US" altLang="zh-CN" dirty="0"/>
              <a:t>Jugs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Nat</a:t>
            </a:r>
            <a:endParaRPr lang="en-US" altLang="zh-CN" dirty="0" smtClean="0"/>
          </a:p>
          <a:p>
            <a:r>
              <a:rPr lang="en-US" altLang="zh-CN" dirty="0" smtClean="0">
                <a:sym typeface="Wingdings" panose="05000000000000000000" pitchFamily="2" charset="2"/>
              </a:rPr>
              <a:t>Specific Function f</a:t>
            </a:r>
          </a:p>
          <a:p>
            <a:pPr marL="457200" lvl="1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定义域</a:t>
            </a:r>
            <a:r>
              <a:rPr lang="en-US" altLang="zh-CN" dirty="0" smtClean="0">
                <a:sym typeface="Wingdings" panose="05000000000000000000" pitchFamily="2" charset="2"/>
              </a:rPr>
              <a:t>: {d</a:t>
            </a:r>
            <a:r>
              <a:rPr lang="en-US" altLang="zh-CN" sz="1400" dirty="0" smtClean="0">
                <a:sym typeface="Wingdings" panose="05000000000000000000" pitchFamily="2" charset="2"/>
              </a:rPr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, … ,d</a:t>
            </a:r>
            <a:r>
              <a:rPr lang="en-US" altLang="zh-CN" sz="1400" dirty="0" smtClean="0">
                <a:sym typeface="Wingdings" panose="05000000000000000000" pitchFamily="2" charset="2"/>
              </a:rPr>
              <a:t>n</a:t>
            </a:r>
            <a:r>
              <a:rPr lang="en-US" altLang="zh-CN" dirty="0" smtClean="0">
                <a:sym typeface="Wingdings" panose="05000000000000000000" pitchFamily="2" charset="2"/>
              </a:rPr>
              <a:t>}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TLA+</a:t>
            </a:r>
            <a:r>
              <a:rPr lang="zh-CN" altLang="en-US" dirty="0" smtClean="0">
                <a:sym typeface="Wingdings" panose="05000000000000000000" pitchFamily="2" charset="2"/>
              </a:rPr>
              <a:t>描述</a:t>
            </a:r>
            <a:r>
              <a:rPr lang="en-US" altLang="zh-CN" dirty="0" smtClean="0">
                <a:sym typeface="Wingdings" panose="05000000000000000000" pitchFamily="2" charset="2"/>
              </a:rPr>
              <a:t>: (d</a:t>
            </a:r>
            <a:r>
              <a:rPr lang="en-US" altLang="zh-CN" sz="1400" dirty="0" smtClean="0">
                <a:sym typeface="Wingdings" panose="05000000000000000000" pitchFamily="2" charset="2"/>
              </a:rPr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 :&gt; f[d</a:t>
            </a:r>
            <a:r>
              <a:rPr lang="en-US" altLang="zh-CN" sz="1400" dirty="0" smtClean="0">
                <a:sym typeface="Wingdings" panose="05000000000000000000" pitchFamily="2" charset="2"/>
              </a:rPr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] @@ … @@ d</a:t>
            </a:r>
            <a:r>
              <a:rPr lang="en-US" altLang="zh-CN" sz="1400" dirty="0" smtClean="0">
                <a:sym typeface="Wingdings" panose="05000000000000000000" pitchFamily="2" charset="2"/>
              </a:rPr>
              <a:t>n :&gt; f[d</a:t>
            </a:r>
            <a:r>
              <a:rPr lang="en-US" altLang="zh-CN" sz="1200" dirty="0" smtClean="0">
                <a:sym typeface="Wingdings" panose="05000000000000000000" pitchFamily="2" charset="2"/>
              </a:rPr>
              <a:t>n</a:t>
            </a:r>
            <a:r>
              <a:rPr lang="en-US" altLang="zh-CN" sz="1400" dirty="0" smtClean="0">
                <a:sym typeface="Wingdings" panose="05000000000000000000" pitchFamily="2" charset="2"/>
              </a:rPr>
              <a:t>]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&lt;-6, -5, -4&gt;: [i \in</a:t>
            </a:r>
            <a:r>
              <a:rPr lang="zh-CN" altLang="en-US" dirty="0" smtClean="0"/>
              <a:t> </a:t>
            </a:r>
            <a:r>
              <a:rPr lang="en-US" altLang="zh-CN" dirty="0" smtClean="0"/>
              <a:t>1.. 3 |-&gt; i - 7]</a:t>
            </a:r>
          </a:p>
          <a:p>
            <a:pPr marL="457200" lvl="1" indent="0">
              <a:buNone/>
            </a:pPr>
            <a:r>
              <a:rPr lang="en-US" altLang="zh-CN" dirty="0" smtClean="0"/>
              <a:t>&lt;“a”, “b”, “c”&gt;: (1 :&gt; “a” @@ 2 :&gt; “b” @@ 3 :&gt; “c”)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 jug j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(j \in Jugs) {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     injug[j] := Capacity[j]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}	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Empty jug j</a:t>
            </a:r>
          </a:p>
          <a:p>
            <a:pPr marL="457200" lvl="1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with(j \in Jugs){</a:t>
            </a:r>
          </a:p>
          <a:p>
            <a:pPr marL="457200" lvl="1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injug[j] := 0	</a:t>
            </a:r>
          </a:p>
          <a:p>
            <a:pPr marL="457200" lvl="1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325113" y="2133716"/>
            <a:ext cx="4818887" cy="376739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Pour from jug j to jug k</a:t>
            </a:r>
          </a:p>
          <a:p>
            <a:pPr marL="457200" lvl="1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with(j \in Jugs, k \in Jugs \ {j}){</a:t>
            </a:r>
          </a:p>
          <a:p>
            <a:pPr marL="457200" lvl="1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with(poured = </a:t>
            </a:r>
          </a:p>
          <a:p>
            <a:pPr marL="457200" lvl="1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Min(injug[j] + injug[k], Capacity) - injug[k]){</a:t>
            </a:r>
          </a:p>
          <a:p>
            <a:pPr marL="457200" lvl="1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  injug[j] := injug[j] – poured;</a:t>
            </a:r>
          </a:p>
          <a:p>
            <a:pPr marL="457200" lvl="1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injug[k] := injug[k] + poured</a:t>
            </a:r>
          </a:p>
          <a:p>
            <a:pPr marL="457200" lvl="1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		</a:t>
            </a:r>
          </a:p>
          <a:p>
            <a:pPr marL="457200" lvl="1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Additional rules in PlusCal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Rules:</a:t>
            </a: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separate assignment statements that assign to the same variable cannot occur within a single step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body of a with statement cannot contain a label. 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with(poured = 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Min(injug[j] + injug[k], Capacity) - injug[k]){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injug[j] := injug[j] – poured;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injug[k] := injug[k] + poured  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//error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injug[j] := injug[j] − poured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injug[k] := injug[k] + poured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the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Check Invariant</a:t>
            </a:r>
          </a:p>
          <a:p>
            <a:pPr marL="457200" lvl="1" indent="0">
              <a:buNone/>
            </a:pPr>
            <a:r>
              <a:rPr lang="zh-CN" altLang="en-US" dirty="0" smtClean="0"/>
              <a:t>∀ </a:t>
            </a:r>
            <a:r>
              <a:rPr lang="en-US" altLang="zh-CN" dirty="0" smtClean="0"/>
              <a:t>j </a:t>
            </a:r>
            <a:r>
              <a:rPr lang="en-US" altLang="zh-CN" dirty="0"/>
              <a:t>\in Jugs : injug[j] /= Goal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TLA+ Translation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1" y="2022330"/>
            <a:ext cx="5845487" cy="330071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6F3-C52D-4204-B9AB-ED092C60834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80360" y="3246120"/>
            <a:ext cx="3255264" cy="29260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>
          <a:xfrm>
            <a:off x="4507992" y="3538728"/>
            <a:ext cx="9144" cy="187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560320" y="5440376"/>
            <a:ext cx="456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injug[j] := Capacity[j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i == j THEN injug[i] =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Capacity[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ELSE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injug[i] = injug[i]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16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721</TotalTime>
  <Words>347</Words>
  <Application>Microsoft Office PowerPoint</Application>
  <PresentationFormat>全屏显示(4:3)</PresentationFormat>
  <Paragraphs>80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微软雅黑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Generalized Die Hard Problem</vt:lpstr>
      <vt:lpstr>Die Hard Problem</vt:lpstr>
      <vt:lpstr>TLA+</vt:lpstr>
      <vt:lpstr>Generalized Die Hard Problem</vt:lpstr>
      <vt:lpstr>Function in TLA+</vt:lpstr>
      <vt:lpstr>动作抽象</vt:lpstr>
      <vt:lpstr>Two Additional rules in PlusCal</vt:lpstr>
      <vt:lpstr>Check the Algorithm</vt:lpstr>
      <vt:lpstr>The TLA+ Translation</vt:lpstr>
      <vt:lpstr>Q&amp;A</vt:lpstr>
    </vt:vector>
  </TitlesOfParts>
  <Company>UQi.me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易星辰</dc:creator>
  <cp:lastModifiedBy>易星辰</cp:lastModifiedBy>
  <cp:revision>124</cp:revision>
  <dcterms:created xsi:type="dcterms:W3CDTF">2018-03-28T16:57:35Z</dcterms:created>
  <dcterms:modified xsi:type="dcterms:W3CDTF">2018-03-30T06:01:33Z</dcterms:modified>
</cp:coreProperties>
</file>