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0" r:id="rId5"/>
    <p:sldId id="257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CBD0-7717-414E-BC0F-FEF09A251F3F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9CC9-51AC-45A6-94FA-66966F82928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8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CBD0-7717-414E-BC0F-FEF09A251F3F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9CC9-51AC-45A6-94FA-66966F829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39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CBD0-7717-414E-BC0F-FEF09A251F3F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9CC9-51AC-45A6-94FA-66966F829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17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CBD0-7717-414E-BC0F-FEF09A251F3F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9CC9-51AC-45A6-94FA-66966F829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1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CBD0-7717-414E-BC0F-FEF09A251F3F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9CC9-51AC-45A6-94FA-66966F82928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76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CBD0-7717-414E-BC0F-FEF09A251F3F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9CC9-51AC-45A6-94FA-66966F829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65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CBD0-7717-414E-BC0F-FEF09A251F3F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9CC9-51AC-45A6-94FA-66966F829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74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CBD0-7717-414E-BC0F-FEF09A251F3F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9CC9-51AC-45A6-94FA-66966F829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2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CBD0-7717-414E-BC0F-FEF09A251F3F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9CC9-51AC-45A6-94FA-66966F829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67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BA8CBD0-7717-414E-BC0F-FEF09A251F3F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4F9CC9-51AC-45A6-94FA-66966F829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52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CBD0-7717-414E-BC0F-FEF09A251F3F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9CC9-51AC-45A6-94FA-66966F829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0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A8CBD0-7717-414E-BC0F-FEF09A251F3F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4F9CC9-51AC-45A6-94FA-66966F82928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29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Paxos in TLA+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1600" dirty="0"/>
              <a:t>	</a:t>
            </a:r>
            <a:r>
              <a:rPr lang="en-US" altLang="zh-CN" sz="1600" dirty="0" smtClean="0"/>
              <a:t>														</a:t>
            </a:r>
          </a:p>
          <a:p>
            <a:r>
              <a:rPr lang="en-US" altLang="zh-CN" sz="1600" dirty="0" smtClean="0"/>
              <a:t>						             </a:t>
            </a:r>
            <a:r>
              <a:rPr lang="zh-CN" altLang="en-US" sz="1600" dirty="0" smtClean="0"/>
              <a:t>易星辰</a:t>
            </a:r>
            <a:endParaRPr lang="en-US" altLang="zh-CN" sz="1600" dirty="0" smtClean="0"/>
          </a:p>
          <a:p>
            <a:r>
              <a:rPr lang="en-US" altLang="zh-CN" sz="1600" dirty="0" smtClean="0"/>
              <a:t>						           2018.4.20</a:t>
            </a:r>
          </a:p>
        </p:txBody>
      </p:sp>
    </p:spTree>
    <p:extLst>
      <p:ext uri="{BB962C8B-B14F-4D97-AF65-F5344CB8AC3E}">
        <p14:creationId xmlns:p14="http://schemas.microsoft.com/office/powerpoint/2010/main" val="193628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77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三个角色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Proposer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Acceptor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Learner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执行过程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4" name="内容占位符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64"/>
          <a:stretch/>
        </p:blipFill>
        <p:spPr>
          <a:xfrm>
            <a:off x="2258568" y="2737875"/>
            <a:ext cx="3291840" cy="345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6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 Value: </a:t>
            </a:r>
            <a:r>
              <a:rPr lang="zh-CN" altLang="en-US" dirty="0" smtClean="0"/>
              <a:t>要选择值的集合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Acceptor: </a:t>
            </a:r>
            <a:r>
              <a:rPr lang="zh-CN" altLang="en-US" dirty="0" smtClean="0"/>
              <a:t>所有接收者的集合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Ballot: </a:t>
            </a:r>
            <a:r>
              <a:rPr lang="zh-CN" altLang="en-US" dirty="0" smtClean="0"/>
              <a:t>投票编号的集合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msgs: </a:t>
            </a:r>
            <a:r>
              <a:rPr lang="zh-CN" altLang="en-US" dirty="0" smtClean="0"/>
              <a:t>所有消息的集合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maxBal: 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Acceptor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Phase1b</a:t>
            </a:r>
            <a:r>
              <a:rPr lang="zh-CN" altLang="en-US" dirty="0" smtClean="0"/>
              <a:t>回复承诺对应编号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maxVBal, maxVal: </a:t>
            </a:r>
            <a:r>
              <a:rPr lang="zh-CN" altLang="en-US" dirty="0" smtClean="0"/>
              <a:t>每</a:t>
            </a:r>
            <a:r>
              <a:rPr lang="zh-CN" altLang="en-US" dirty="0"/>
              <a:t>个</a:t>
            </a:r>
            <a:r>
              <a:rPr lang="en-US" altLang="zh-CN" dirty="0" smtClean="0"/>
              <a:t>Acceptor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phase1b</a:t>
            </a:r>
            <a:r>
              <a:rPr lang="zh-CN" altLang="en-US" dirty="0" smtClean="0"/>
              <a:t>回复的决议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6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动作抽象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 Phase1a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Phase1b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Phase2a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Phase2b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消息抽象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每个动作传递一个消息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枚举</a:t>
            </a:r>
          </a:p>
        </p:txBody>
      </p:sp>
    </p:spTree>
    <p:extLst>
      <p:ext uri="{BB962C8B-B14F-4D97-AF65-F5344CB8AC3E}">
        <p14:creationId xmlns:p14="http://schemas.microsoft.com/office/powerpoint/2010/main" val="322884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 P </a:t>
            </a:r>
            <a:r>
              <a:rPr lang="en-US" altLang="zh-CN" dirty="0" smtClean="0">
                <a:solidFill>
                  <a:srgbClr val="FF0000"/>
                </a:solidFill>
              </a:rPr>
              <a:t>=&gt;</a:t>
            </a:r>
            <a:r>
              <a:rPr lang="en-US" altLang="zh-CN" dirty="0" smtClean="0"/>
              <a:t> Q (p implies Q)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IF P THEN Q</a:t>
            </a:r>
          </a:p>
          <a:p>
            <a:pPr marL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ELSE  TRUE</a:t>
            </a:r>
          </a:p>
          <a:p>
            <a:pPr marL="201168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3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TEMPORAL FORMULAS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An assertion about behaviors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 it is true or false of a behavior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whether the behavior is a possible execution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A behavior of the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 a sequence s1 -&gt; s2 -&gt; s3 -&gt;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 </a:t>
            </a:r>
            <a:r>
              <a:rPr lang="en-US" altLang="zh-CN" b="1" dirty="0" smtClean="0"/>
              <a:t>Init</a:t>
            </a:r>
            <a:r>
              <a:rPr lang="en-US" altLang="zh-CN" dirty="0" smtClean="0"/>
              <a:t> is true in s1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for any pair s</a:t>
            </a:r>
            <a:r>
              <a:rPr lang="en-US" altLang="zh-CN" sz="1400" dirty="0" smtClean="0"/>
              <a:t>i</a:t>
            </a:r>
            <a:r>
              <a:rPr lang="en-US" altLang="zh-CN" dirty="0" smtClean="0"/>
              <a:t> -&gt; s</a:t>
            </a:r>
            <a:r>
              <a:rPr lang="en-US" altLang="zh-CN" sz="1400" dirty="0" smtClean="0"/>
              <a:t>i+1</a:t>
            </a:r>
            <a:r>
              <a:rPr lang="en-US" altLang="zh-CN" dirty="0" smtClean="0"/>
              <a:t>,</a:t>
            </a:r>
            <a:r>
              <a:rPr lang="en-US" altLang="zh-CN" sz="1400" dirty="0" smtClean="0"/>
              <a:t> </a:t>
            </a:r>
            <a:r>
              <a:rPr lang="en-US" altLang="zh-CN" b="1" dirty="0" smtClean="0"/>
              <a:t>Next</a:t>
            </a:r>
            <a:r>
              <a:rPr lang="en-US" altLang="zh-CN" dirty="0" smtClean="0"/>
              <a:t> is true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18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Define spec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paxos spec(</a:t>
            </a:r>
            <a:r>
              <a:rPr lang="en-US" altLang="zh-CN" b="1" dirty="0" smtClean="0"/>
              <a:t>Spec</a:t>
            </a:r>
            <a:r>
              <a:rPr lang="en-US" altLang="zh-CN" dirty="0" smtClean="0"/>
              <a:t>) has two formula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 Init formula: </a:t>
            </a:r>
            <a:r>
              <a:rPr lang="en-US" altLang="zh-CN" b="1" dirty="0" smtClean="0"/>
              <a:t>Init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1" dirty="0"/>
              <a:t> </a:t>
            </a:r>
            <a:r>
              <a:rPr lang="en-US" altLang="zh-CN" dirty="0" smtClean="0"/>
              <a:t>next-state formula: </a:t>
            </a:r>
            <a:r>
              <a:rPr lang="en-US" altLang="zh-CN" b="1" dirty="0" smtClean="0"/>
              <a:t>Next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 Spec </a:t>
            </a:r>
            <a:r>
              <a:rPr lang="en-US" altLang="zh-CN" dirty="0" smtClean="0"/>
              <a:t>should be true on s</a:t>
            </a:r>
            <a:r>
              <a:rPr lang="en-US" altLang="zh-CN" sz="1800" dirty="0" smtClean="0"/>
              <a:t>1</a:t>
            </a:r>
            <a:r>
              <a:rPr lang="en-US" altLang="zh-CN" dirty="0" smtClean="0"/>
              <a:t> -&gt; s</a:t>
            </a:r>
            <a:r>
              <a:rPr lang="en-US" altLang="zh-CN" sz="1800" dirty="0" smtClean="0"/>
              <a:t>2</a:t>
            </a:r>
            <a:r>
              <a:rPr lang="en-US" altLang="zh-CN" dirty="0" smtClean="0"/>
              <a:t> -&gt; … iff(if and only if)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 Init </a:t>
            </a:r>
            <a:r>
              <a:rPr lang="en-US" altLang="zh-CN" dirty="0" smtClean="0"/>
              <a:t>is true on s1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 </a:t>
            </a:r>
            <a:r>
              <a:rPr lang="en-US" altLang="zh-CN" b="1" dirty="0" smtClean="0"/>
              <a:t>Next </a:t>
            </a:r>
            <a:r>
              <a:rPr lang="en-US" altLang="zh-CN" dirty="0" smtClean="0"/>
              <a:t>is true on </a:t>
            </a:r>
            <a:r>
              <a:rPr lang="en-US" altLang="zh-CN" dirty="0"/>
              <a:t>s</a:t>
            </a:r>
            <a:r>
              <a:rPr lang="en-US" altLang="zh-CN" sz="1200" dirty="0"/>
              <a:t>i</a:t>
            </a:r>
            <a:r>
              <a:rPr lang="en-US" altLang="zh-CN" dirty="0"/>
              <a:t> -&gt; </a:t>
            </a:r>
            <a:r>
              <a:rPr lang="en-US" altLang="zh-CN" dirty="0" smtClean="0"/>
              <a:t>s</a:t>
            </a:r>
            <a:r>
              <a:rPr lang="en-US" altLang="zh-CN" sz="1200" dirty="0" smtClean="0"/>
              <a:t>i+1</a:t>
            </a:r>
            <a:r>
              <a:rPr lang="en-US" altLang="zh-CN" dirty="0" smtClean="0"/>
              <a:t> for all i</a:t>
            </a:r>
            <a:endParaRPr lang="en-US" altLang="zh-CN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 Spec </a:t>
            </a:r>
            <a:r>
              <a:rPr lang="en-US" altLang="zh-CN" dirty="0" smtClean="0"/>
              <a:t>== </a:t>
            </a:r>
            <a:r>
              <a:rPr lang="en-US" altLang="zh-CN" b="1" dirty="0" smtClean="0"/>
              <a:t>Init /\ []Next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/>
              <a:t> </a:t>
            </a:r>
            <a:r>
              <a:rPr lang="en-US" altLang="zh-CN" b="1" dirty="0" smtClean="0"/>
              <a:t>Spec </a:t>
            </a:r>
            <a:r>
              <a:rPr lang="en-US" altLang="zh-CN" dirty="0" smtClean="0"/>
              <a:t>== </a:t>
            </a:r>
            <a:r>
              <a:rPr lang="en-US" altLang="zh-CN" b="1" dirty="0" smtClean="0"/>
              <a:t>Init /\ [][Next]_&lt;v</a:t>
            </a:r>
            <a:r>
              <a:rPr lang="en-US" altLang="zh-CN" sz="1800" b="1" dirty="0" smtClean="0"/>
              <a:t>1</a:t>
            </a:r>
            <a:r>
              <a:rPr lang="en-US" altLang="zh-CN" b="1" dirty="0" smtClean="0"/>
              <a:t>, …, v</a:t>
            </a:r>
            <a:r>
              <a:rPr lang="en-US" altLang="zh-CN" sz="1800" b="1" dirty="0" smtClean="0"/>
              <a:t>n</a:t>
            </a:r>
            <a:r>
              <a:rPr lang="en-US" altLang="zh-CN" b="1" dirty="0" smtClean="0"/>
              <a:t>&gt;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38784" y="3563020"/>
            <a:ext cx="30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/>
              <a:t>[]Next </a:t>
            </a:r>
            <a:r>
              <a:rPr lang="en-US" altLang="zh-CN" dirty="0"/>
              <a:t>(Always Next)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34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Check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CP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For any rounds i and j with j &lt; i, if a value </a:t>
            </a:r>
            <a:r>
              <a:rPr lang="en-US" altLang="zh-CN" b="1" dirty="0" smtClean="0"/>
              <a:t>v </a:t>
            </a:r>
            <a:r>
              <a:rPr lang="en-US" altLang="zh-CN" dirty="0" smtClean="0"/>
              <a:t>has been chosen or might yet be chosen in round j, then no acceptor can vote for any value except v in round 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For any rounds i and with j &lt; I, if an acceptor has voted for </a:t>
            </a:r>
            <a:r>
              <a:rPr lang="en-US" altLang="zh-CN" b="1" dirty="0" smtClean="0"/>
              <a:t>v</a:t>
            </a:r>
            <a:r>
              <a:rPr lang="en-US" altLang="zh-CN" dirty="0" smtClean="0"/>
              <a:t> in round i, then no value other than v has been or might ye be chosen in round j.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4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Liveness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WF(A)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 if A ever becomes forever enabled, then an A step must eventually occur.</a:t>
            </a:r>
          </a:p>
          <a:p>
            <a:pPr marL="201168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41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1394</TotalTime>
  <Words>354</Words>
  <Application>Microsoft Office PowerPoint</Application>
  <PresentationFormat>全屏显示(4:3)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Wingdings</vt:lpstr>
      <vt:lpstr>回顾</vt:lpstr>
      <vt:lpstr>Paxos in TLA+</vt:lpstr>
      <vt:lpstr>过程</vt:lpstr>
      <vt:lpstr>抽象建模</vt:lpstr>
      <vt:lpstr>抽象建模</vt:lpstr>
      <vt:lpstr>Implication</vt:lpstr>
      <vt:lpstr>TEMPORAL FORMULAS</vt:lpstr>
      <vt:lpstr>Define spec</vt:lpstr>
      <vt:lpstr>Model Check</vt:lpstr>
      <vt:lpstr>Liveness</vt:lpstr>
      <vt:lpstr>Q&amp;A</vt:lpstr>
    </vt:vector>
  </TitlesOfParts>
  <Company>UQi.me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Paxos</dc:title>
  <dc:creator>易 星辰</dc:creator>
  <cp:lastModifiedBy>易 星辰</cp:lastModifiedBy>
  <cp:revision>100</cp:revision>
  <dcterms:created xsi:type="dcterms:W3CDTF">2018-04-19T08:17:32Z</dcterms:created>
  <dcterms:modified xsi:type="dcterms:W3CDTF">2018-04-20T07:31:32Z</dcterms:modified>
</cp:coreProperties>
</file>