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0EB-B3CD-46D3-B215-44B46EEDBABF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CAE3-0698-492F-87F7-A12459F39A3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244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0EB-B3CD-46D3-B215-44B46EEDBABF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CAE3-0698-492F-87F7-A12459F39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968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0EB-B3CD-46D3-B215-44B46EEDBABF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CAE3-0698-492F-87F7-A12459F39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662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0EB-B3CD-46D3-B215-44B46EEDBABF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CAE3-0698-492F-87F7-A12459F39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34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0EB-B3CD-46D3-B215-44B46EEDBABF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CAE3-0698-492F-87F7-A12459F39A3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095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0EB-B3CD-46D3-B215-44B46EEDBABF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CAE3-0698-492F-87F7-A12459F39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382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0EB-B3CD-46D3-B215-44B46EEDBABF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CAE3-0698-492F-87F7-A12459F39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89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0EB-B3CD-46D3-B215-44B46EEDBABF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CAE3-0698-492F-87F7-A12459F39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74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0EB-B3CD-46D3-B215-44B46EEDBABF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CAE3-0698-492F-87F7-A12459F39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053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8DD90EB-B3CD-46D3-B215-44B46EEDBABF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3DCAE3-0698-492F-87F7-A12459F39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751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0EB-B3CD-46D3-B215-44B46EEDBABF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CAE3-0698-492F-87F7-A12459F39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574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DD90EB-B3CD-46D3-B215-44B46EEDBABF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3DCAE3-0698-492F-87F7-A12459F39A3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85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PaxosStore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zh-CN" sz="1500" dirty="0" smtClean="0"/>
              <a:t>						</a:t>
            </a:r>
          </a:p>
          <a:p>
            <a:r>
              <a:rPr lang="en-US" altLang="zh-CN" sz="1500" dirty="0"/>
              <a:t>	</a:t>
            </a:r>
            <a:r>
              <a:rPr lang="en-US" altLang="zh-CN" sz="1500" dirty="0" smtClean="0"/>
              <a:t>					          </a:t>
            </a:r>
            <a:r>
              <a:rPr lang="zh-CN" altLang="en-US" sz="1500" dirty="0" smtClean="0"/>
              <a:t>易星辰</a:t>
            </a:r>
            <a:endParaRPr lang="en-US" altLang="zh-CN" sz="1500" dirty="0" smtClean="0"/>
          </a:p>
          <a:p>
            <a:r>
              <a:rPr lang="en-US" altLang="zh-CN" sz="1500" dirty="0" smtClean="0"/>
              <a:t>						          2018.5.4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98176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Paxos</a:t>
            </a:r>
            <a:r>
              <a:rPr lang="en-US" altLang="zh-CN" dirty="0"/>
              <a:t>S</a:t>
            </a:r>
            <a:r>
              <a:rPr lang="en-US" altLang="zh-CN" dirty="0" smtClean="0"/>
              <a:t>tore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150876" lvl="1" indent="0">
              <a:buNone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2018/4/19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EBC8-143E-4696-B53D-6B67EBFFDC16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41" y="2152331"/>
            <a:ext cx="5032628" cy="328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9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Paxos in </a:t>
            </a:r>
            <a:r>
              <a:rPr lang="en-US" altLang="zh-CN" dirty="0" smtClean="0"/>
              <a:t>PaxosStore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变量定义</a:t>
                </a:r>
                <a:endParaRPr lang="en-US" altLang="zh-CN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Proposal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altLang="zh-CN" b="1" dirty="0" smtClean="0"/>
                  <a:t> </a:t>
                </a:r>
                <a:r>
                  <a:rPr lang="en-US" altLang="zh-CN" dirty="0" smtClean="0"/>
                  <a:t>= (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altLang="zh-CN" dirty="0" smtClean="0"/>
                  <a:t>,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v</a:t>
                </a:r>
                <a:r>
                  <a:rPr lang="en-US" altLang="zh-CN" dirty="0" smtClean="0"/>
                  <a:t>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Node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altLang="zh-CN" sz="1200" b="1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sz="1200" dirty="0"/>
                  <a:t>: </a:t>
                </a:r>
                <a:r>
                  <a:rPr lang="en-US" altLang="zh-CN" dirty="0" smtClean="0"/>
                  <a:t>a node with ID X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zh-CN" b="1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US" altLang="zh-CN" dirty="0" smtClean="0"/>
                  <a:t>: data record.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US" altLang="zh-CN" sz="1200" b="1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dirty="0" smtClean="0"/>
                  <a:t>: r replica at node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altLang="zh-CN" sz="1050" b="1" dirty="0">
                    <a:solidFill>
                      <a:srgbClr val="FF0000"/>
                    </a:solidFill>
                  </a:rPr>
                  <a:t>x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p>
                    </m:sSubSup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= (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m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):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the state of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US" altLang="zh-CN" sz="900" b="1" dirty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from the view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altLang="zh-CN" sz="900" b="1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altLang="zh-CN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m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is the least proposal number that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US" altLang="zh-CN" sz="1050" b="1" dirty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promise to accept,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is the latest proposal that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US" altLang="zh-CN" sz="1050" b="1" dirty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has accepted.</a:t>
                </a:r>
                <a:endParaRPr lang="en-US" altLang="zh-CN" sz="900" dirty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  <m:sup>
                        <m:r>
                          <a:rPr lang="en-US" altLang="zh-CN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p>
                    </m:sSubSup>
                    <m:r>
                      <a:rPr lang="en-US" altLang="zh-CN" sz="135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135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zh-CN" sz="135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350">
                        <a:latin typeface="Cambria Math" panose="02040503050406030204" pitchFamily="18" charset="0"/>
                      </a:rPr>
                      <m:t>actual</m:t>
                    </m:r>
                    <m:r>
                      <a:rPr lang="en-US" altLang="zh-CN" sz="135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350">
                        <a:latin typeface="Cambria Math" panose="02040503050406030204" pitchFamily="18" charset="0"/>
                      </a:rPr>
                      <m:t>state</m:t>
                    </m:r>
                  </m:oMath>
                </a14:m>
                <a:endParaRPr lang="en-US" altLang="zh-CN" sz="1350" dirty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  <m:sup>
                        <m:r>
                          <a:rPr lang="en-US" altLang="zh-CN" sz="13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p>
                    </m:sSubSup>
                    <m:r>
                      <a:rPr lang="en-US" altLang="zh-CN" sz="135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1350" dirty="0"/>
                  <a:t> the view state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=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bSup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bSup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}:</a:t>
                </a:r>
                <a:r>
                  <a:rPr lang="en-US" altLang="zh-CN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node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altLang="zh-CN" sz="1200" b="1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sz="1200" dirty="0"/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sends actual state of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US" altLang="zh-CN" sz="1200" b="1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sz="1200" dirty="0"/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and its view state of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US" altLang="zh-CN" sz="1050" b="1" dirty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to node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altLang="zh-CN" sz="1050" b="1" dirty="0">
                    <a:solidFill>
                      <a:srgbClr val="FF0000"/>
                    </a:solidFill>
                  </a:rPr>
                  <a:t>Y</a:t>
                </a:r>
                <a:endParaRPr lang="en-US" altLang="zh-CN" b="1" dirty="0" smtClean="0">
                  <a:solidFill>
                    <a:srgbClr val="FF0000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39" t="-2121" r="-16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2018/4/19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EBC8-143E-4696-B53D-6B67EBFFDC16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86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算法过程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</a:t>
                </a:r>
                <a:r>
                  <a:rPr lang="en-US" altLang="zh-CN" dirty="0" smtClean="0"/>
                  <a:t>Phase Issue(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39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2018/4/19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EBC8-143E-4696-B53D-6B67EBFFDC16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520440" y="2718816"/>
            <a:ext cx="996696" cy="5669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135880" y="4099560"/>
            <a:ext cx="996696" cy="5669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905000" y="4099560"/>
            <a:ext cx="996696" cy="5669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7" idx="3"/>
            <a:endCxn id="9" idx="7"/>
          </p:cNvCxnSpPr>
          <p:nvPr/>
        </p:nvCxnSpPr>
        <p:spPr>
          <a:xfrm flipH="1">
            <a:off x="2755733" y="3202719"/>
            <a:ext cx="910670" cy="97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5"/>
            <a:endCxn id="8" idx="1"/>
          </p:cNvCxnSpPr>
          <p:nvPr/>
        </p:nvCxnSpPr>
        <p:spPr>
          <a:xfrm>
            <a:off x="4371173" y="3202719"/>
            <a:ext cx="910670" cy="97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3585292" y="2450877"/>
                <a:ext cx="1009567" cy="2594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Issue(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292" y="2450877"/>
                <a:ext cx="1009567" cy="259477"/>
              </a:xfrm>
              <a:prstGeom prst="rect">
                <a:avLst/>
              </a:prstGeom>
              <a:blipFill rotWithShape="0">
                <a:blip r:embed="rId3"/>
                <a:stretch>
                  <a:fillRect l="-8434" t="-32558" r="-8434" b="-558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574293" y="4767023"/>
                <a:ext cx="1636775" cy="354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UpdateStates: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293" y="4767023"/>
                <a:ext cx="1636775" cy="354165"/>
              </a:xfrm>
              <a:prstGeom prst="rect">
                <a:avLst/>
              </a:prstGeom>
              <a:blipFill rotWithShape="0">
                <a:blip r:embed="rId4"/>
                <a:stretch>
                  <a:fillRect t="-50000" r="-1115" b="-431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815840" y="4764572"/>
                <a:ext cx="1636775" cy="354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UpdateStates: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840" y="4764572"/>
                <a:ext cx="1636775" cy="354165"/>
              </a:xfrm>
              <a:prstGeom prst="rect">
                <a:avLst/>
              </a:prstGeom>
              <a:blipFill rotWithShape="0">
                <a:blip r:embed="rId5"/>
                <a:stretch>
                  <a:fillRect t="-51724" r="-1493" b="-431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/>
          <p:nvPr/>
        </p:nvCxnSpPr>
        <p:spPr>
          <a:xfrm flipV="1">
            <a:off x="2764206" y="3194014"/>
            <a:ext cx="910670" cy="97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4371173" y="3194014"/>
            <a:ext cx="910670" cy="97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64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算法过程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Phase </a:t>
                </a:r>
                <a:r>
                  <a:rPr lang="en-US" altLang="zh-CN" dirty="0"/>
                  <a:t> Issue(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) </a:t>
                </a:r>
                <a:r>
                  <a:rPr lang="en-US" altLang="zh-CN" dirty="0" smtClean="0"/>
                  <a:t>(invoked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dirty="0" smtClean="0"/>
                  <a:t>) :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.n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存在多数派</a:t>
                </a:r>
                <a:r>
                  <a:rPr lang="en-US" altLang="zh-CN" dirty="0" smtClean="0"/>
                  <a:t>C, </a:t>
                </a:r>
                <a:r>
                  <a:rPr lang="zh-CN" altLang="en-US" dirty="0" smtClean="0"/>
                  <a:t>对于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中</a:t>
                </a:r>
                <a:r>
                  <a:rPr lang="zh-CN" altLang="en-US" dirty="0"/>
                  <a:t>所有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节点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b="0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确定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.v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zh-CN" b="0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zh-CN" b="0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39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33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伪代码</a:t>
            </a:r>
          </a:p>
        </p:txBody>
      </p:sp>
    </p:spTree>
    <p:extLst>
      <p:ext uri="{BB962C8B-B14F-4D97-AF65-F5344CB8AC3E}">
        <p14:creationId xmlns:p14="http://schemas.microsoft.com/office/powerpoint/2010/main" val="222910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PaxosStore in TLA+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Variables: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smtClean="0"/>
              <a:t>State: </a:t>
            </a:r>
            <a:r>
              <a:rPr lang="zh-CN" altLang="en-US" dirty="0" smtClean="0"/>
              <a:t>二维数组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 msgs: </a:t>
            </a:r>
            <a:r>
              <a:rPr lang="zh-CN" altLang="en-US" dirty="0" smtClean="0"/>
              <a:t>消息集合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 chosen: </a:t>
            </a:r>
            <a:r>
              <a:rPr lang="zh-CN" altLang="en-US" dirty="0" smtClean="0"/>
              <a:t>被批准值集合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smtClean="0"/>
              <a:t>Action: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smtClean="0"/>
              <a:t>IssueM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smtClean="0"/>
              <a:t>IssueP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smtClean="0"/>
              <a:t>OnMessage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10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74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</TotalTime>
  <Words>105</Words>
  <Application>Microsoft Office PowerPoint</Application>
  <PresentationFormat>全屏显示(4:3)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Cambria Math</vt:lpstr>
      <vt:lpstr>Wingdings</vt:lpstr>
      <vt:lpstr>回顾</vt:lpstr>
      <vt:lpstr>PaxosStore</vt:lpstr>
      <vt:lpstr>PaxosStore</vt:lpstr>
      <vt:lpstr>Paxos in PaxosStore</vt:lpstr>
      <vt:lpstr>算法过程</vt:lpstr>
      <vt:lpstr>算法过程</vt:lpstr>
      <vt:lpstr>伪代码</vt:lpstr>
      <vt:lpstr>PaxosStore in TLA+</vt:lpstr>
      <vt:lpstr>Q&amp;A</vt:lpstr>
    </vt:vector>
  </TitlesOfParts>
  <Company>UQi.me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易 星辰</dc:creator>
  <cp:lastModifiedBy>易 星辰</cp:lastModifiedBy>
  <cp:revision>50</cp:revision>
  <dcterms:created xsi:type="dcterms:W3CDTF">2018-04-18T15:38:24Z</dcterms:created>
  <dcterms:modified xsi:type="dcterms:W3CDTF">2018-05-02T08:41:45Z</dcterms:modified>
</cp:coreProperties>
</file>